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8" r:id="rId2"/>
    <p:sldId id="263" r:id="rId3"/>
    <p:sldId id="267" r:id="rId4"/>
    <p:sldId id="264" r:id="rId5"/>
    <p:sldId id="302" r:id="rId6"/>
    <p:sldId id="309" r:id="rId7"/>
    <p:sldId id="324" r:id="rId8"/>
    <p:sldId id="307" r:id="rId9"/>
    <p:sldId id="308" r:id="rId10"/>
    <p:sldId id="320" r:id="rId11"/>
    <p:sldId id="314" r:id="rId12"/>
    <p:sldId id="316" r:id="rId13"/>
    <p:sldId id="312" r:id="rId14"/>
    <p:sldId id="277" r:id="rId15"/>
    <p:sldId id="281" r:id="rId16"/>
    <p:sldId id="322" r:id="rId17"/>
    <p:sldId id="321" r:id="rId18"/>
    <p:sldId id="280" r:id="rId19"/>
    <p:sldId id="276" r:id="rId20"/>
    <p:sldId id="298" r:id="rId21"/>
    <p:sldId id="287" r:id="rId22"/>
    <p:sldId id="319" r:id="rId23"/>
    <p:sldId id="293" r:id="rId24"/>
    <p:sldId id="294" r:id="rId25"/>
    <p:sldId id="295" r:id="rId26"/>
    <p:sldId id="296" r:id="rId27"/>
    <p:sldId id="297" r:id="rId28"/>
    <p:sldId id="288" r:id="rId29"/>
    <p:sldId id="279" r:id="rId30"/>
    <p:sldId id="272" r:id="rId31"/>
    <p:sldId id="273" r:id="rId32"/>
    <p:sldId id="265" r:id="rId33"/>
    <p:sldId id="278" r:id="rId34"/>
    <p:sldId id="285" r:id="rId35"/>
    <p:sldId id="286" r:id="rId36"/>
    <p:sldId id="290" r:id="rId37"/>
    <p:sldId id="305" r:id="rId38"/>
    <p:sldId id="306" r:id="rId39"/>
    <p:sldId id="310" r:id="rId40"/>
    <p:sldId id="311" r:id="rId41"/>
    <p:sldId id="282" r:id="rId42"/>
    <p:sldId id="317"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hael" id="{0DD0FC2D-3E45-4D5C-B1E9-10B28FD1F986}">
          <p14:sldIdLst>
            <p14:sldId id="318"/>
            <p14:sldId id="263"/>
            <p14:sldId id="267"/>
            <p14:sldId id="264"/>
            <p14:sldId id="302"/>
            <p14:sldId id="309"/>
          </p14:sldIdLst>
        </p14:section>
        <p14:section name="Hendrik" id="{17E03539-1D3F-4FA6-8966-4BF1DE8BD831}">
          <p14:sldIdLst>
            <p14:sldId id="324"/>
            <p14:sldId id="307"/>
            <p14:sldId id="308"/>
            <p14:sldId id="320"/>
            <p14:sldId id="314"/>
            <p14:sldId id="316"/>
            <p14:sldId id="312"/>
          </p14:sldIdLst>
        </p14:section>
        <p14:section name="Michael" id="{FD448B6F-CC14-44AE-BDC2-1E379D55F479}">
          <p14:sldIdLst>
            <p14:sldId id="277"/>
            <p14:sldId id="281"/>
            <p14:sldId id="322"/>
            <p14:sldId id="321"/>
          </p14:sldIdLst>
        </p14:section>
        <p14:section name="Finn" id="{B7EBFA2E-90FA-4269-AB7E-45011051794B}">
          <p14:sldIdLst>
            <p14:sldId id="280"/>
            <p14:sldId id="276"/>
            <p14:sldId id="298"/>
            <p14:sldId id="287"/>
            <p14:sldId id="319"/>
            <p14:sldId id="293"/>
            <p14:sldId id="294"/>
            <p14:sldId id="295"/>
            <p14:sldId id="296"/>
            <p14:sldId id="297"/>
          </p14:sldIdLst>
        </p14:section>
        <p14:section name="Hendrik" id="{E35E28A1-BA71-48DF-B9AA-68197437F435}">
          <p14:sldIdLst>
            <p14:sldId id="288"/>
            <p14:sldId id="279"/>
          </p14:sldIdLst>
        </p14:section>
        <p14:section name="German" id="{1B2062A8-8907-4DF0-B0D3-FF463D8EADEC}">
          <p14:sldIdLst>
            <p14:sldId id="272"/>
            <p14:sldId id="273"/>
            <p14:sldId id="265"/>
            <p14:sldId id="278"/>
            <p14:sldId id="285"/>
            <p14:sldId id="286"/>
            <p14:sldId id="290"/>
            <p14:sldId id="305"/>
            <p14:sldId id="306"/>
            <p14:sldId id="310"/>
            <p14:sldId id="311"/>
            <p14:sldId id="282"/>
            <p14:sldId id="31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B4F794-6DB8-72B9-9B9F-684A6F789EEC}" name="Hendrik Traeber" initials="HT" userId="7dcb722b61aac1a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212"/>
    <a:srgbClr val="0E1117"/>
    <a:srgbClr val="091521"/>
    <a:srgbClr val="175530"/>
    <a:srgbClr val="90D084"/>
    <a:srgbClr val="A92F24"/>
    <a:srgbClr val="DC5639"/>
    <a:srgbClr val="C87857"/>
    <a:srgbClr val="0B512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23077" autoAdjust="0"/>
  </p:normalViewPr>
  <p:slideViewPr>
    <p:cSldViewPr snapToGrid="0">
      <p:cViewPr varScale="1">
        <p:scale>
          <a:sx n="76" d="100"/>
          <a:sy n="76" d="100"/>
        </p:scale>
        <p:origin x="268" y="6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if, Michael  SH/HZA-HAADD" userId="a737de71-4220-4976-8c7f-0bc4a02ca2d3" providerId="ADAL" clId="{F40C25B8-6D68-45CB-AEF7-13C396B1F338}"/>
    <pc:docChg chg="delSld modSection">
      <pc:chgData name="Greif, Michael  SH/HZA-HAADD" userId="a737de71-4220-4976-8c7f-0bc4a02ca2d3" providerId="ADAL" clId="{F40C25B8-6D68-45CB-AEF7-13C396B1F338}" dt="2024-01-24T12:05:20.331" v="0" actId="2696"/>
      <pc:docMkLst>
        <pc:docMk/>
      </pc:docMkLst>
      <pc:sldChg chg="del">
        <pc:chgData name="Greif, Michael  SH/HZA-HAADD" userId="a737de71-4220-4976-8c7f-0bc4a02ca2d3" providerId="ADAL" clId="{F40C25B8-6D68-45CB-AEF7-13C396B1F338}" dt="2024-01-24T12:05:20.331" v="0" actId="2696"/>
        <pc:sldMkLst>
          <pc:docMk/>
          <pc:sldMk cId="2847208411" sldId="323"/>
        </pc:sldMkLst>
      </pc:sldChg>
    </pc:docChg>
  </pc:docChgLst>
  <pc:docChgLst>
    <pc:chgData name="Greif, Michael  SH/HZA-HAADD" userId="a737de71-4220-4976-8c7f-0bc4a02ca2d3" providerId="ADAL" clId="{1731D9FE-0CB8-4144-A055-319545098FBE}"/>
    <pc:docChg chg="undo custSel addSld delSld modSld sldOrd addSection delSection modSection">
      <pc:chgData name="Greif, Michael  SH/HZA-HAADD" userId="a737de71-4220-4976-8c7f-0bc4a02ca2d3" providerId="ADAL" clId="{1731D9FE-0CB8-4144-A055-319545098FBE}" dt="2024-01-22T22:39:47.441" v="1295" actId="20577"/>
      <pc:docMkLst>
        <pc:docMk/>
      </pc:docMkLst>
      <pc:sldChg chg="modNotesTx">
        <pc:chgData name="Greif, Michael  SH/HZA-HAADD" userId="a737de71-4220-4976-8c7f-0bc4a02ca2d3" providerId="ADAL" clId="{1731D9FE-0CB8-4144-A055-319545098FBE}" dt="2024-01-22T19:32:40.402" v="14" actId="20577"/>
        <pc:sldMkLst>
          <pc:docMk/>
          <pc:sldMk cId="2690356563" sldId="263"/>
        </pc:sldMkLst>
      </pc:sldChg>
      <pc:sldChg chg="modNotesTx">
        <pc:chgData name="Greif, Michael  SH/HZA-HAADD" userId="a737de71-4220-4976-8c7f-0bc4a02ca2d3" providerId="ADAL" clId="{1731D9FE-0CB8-4144-A055-319545098FBE}" dt="2024-01-22T22:38:49.007" v="1254" actId="113"/>
        <pc:sldMkLst>
          <pc:docMk/>
          <pc:sldMk cId="2768894798" sldId="267"/>
        </pc:sldMkLst>
      </pc:sldChg>
      <pc:sldChg chg="modNotesTx">
        <pc:chgData name="Greif, Michael  SH/HZA-HAADD" userId="a737de71-4220-4976-8c7f-0bc4a02ca2d3" providerId="ADAL" clId="{1731D9FE-0CB8-4144-A055-319545098FBE}" dt="2024-01-22T22:01:19.189" v="438" actId="20577"/>
        <pc:sldMkLst>
          <pc:docMk/>
          <pc:sldMk cId="1410561409" sldId="276"/>
        </pc:sldMkLst>
      </pc:sldChg>
      <pc:sldChg chg="setBg modNotesTx">
        <pc:chgData name="Greif, Michael  SH/HZA-HAADD" userId="a737de71-4220-4976-8c7f-0bc4a02ca2d3" providerId="ADAL" clId="{1731D9FE-0CB8-4144-A055-319545098FBE}" dt="2024-01-22T22:13:20.738" v="1240" actId="20577"/>
        <pc:sldMkLst>
          <pc:docMk/>
          <pc:sldMk cId="3539092507" sldId="277"/>
        </pc:sldMkLst>
      </pc:sldChg>
      <pc:sldChg chg="modNotesTx">
        <pc:chgData name="Greif, Michael  SH/HZA-HAADD" userId="a737de71-4220-4976-8c7f-0bc4a02ca2d3" providerId="ADAL" clId="{1731D9FE-0CB8-4144-A055-319545098FBE}" dt="2024-01-22T22:00:41.515" v="426"/>
        <pc:sldMkLst>
          <pc:docMk/>
          <pc:sldMk cId="2516504030" sldId="280"/>
        </pc:sldMkLst>
      </pc:sldChg>
      <pc:sldChg chg="modTransition">
        <pc:chgData name="Greif, Michael  SH/HZA-HAADD" userId="a737de71-4220-4976-8c7f-0bc4a02ca2d3" providerId="ADAL" clId="{1731D9FE-0CB8-4144-A055-319545098FBE}" dt="2024-01-22T21:16:57.104" v="97"/>
        <pc:sldMkLst>
          <pc:docMk/>
          <pc:sldMk cId="732729003" sldId="281"/>
        </pc:sldMkLst>
      </pc:sldChg>
      <pc:sldChg chg="modNotesTx">
        <pc:chgData name="Greif, Michael  SH/HZA-HAADD" userId="a737de71-4220-4976-8c7f-0bc4a02ca2d3" providerId="ADAL" clId="{1731D9FE-0CB8-4144-A055-319545098FBE}" dt="2024-01-22T22:02:01.083" v="460" actId="20577"/>
        <pc:sldMkLst>
          <pc:docMk/>
          <pc:sldMk cId="1771946407" sldId="287"/>
        </pc:sldMkLst>
      </pc:sldChg>
      <pc:sldChg chg="addSp modSp mod">
        <pc:chgData name="Greif, Michael  SH/HZA-HAADD" userId="a737de71-4220-4976-8c7f-0bc4a02ca2d3" providerId="ADAL" clId="{1731D9FE-0CB8-4144-A055-319545098FBE}" dt="2024-01-22T21:55:31.612" v="392" actId="1076"/>
        <pc:sldMkLst>
          <pc:docMk/>
          <pc:sldMk cId="843537932" sldId="288"/>
        </pc:sldMkLst>
        <pc:spChg chg="mod">
          <ac:chgData name="Greif, Michael  SH/HZA-HAADD" userId="a737de71-4220-4976-8c7f-0bc4a02ca2d3" providerId="ADAL" clId="{1731D9FE-0CB8-4144-A055-319545098FBE}" dt="2024-01-22T21:35:08.386" v="377" actId="1076"/>
          <ac:spMkLst>
            <pc:docMk/>
            <pc:sldMk cId="843537932" sldId="288"/>
            <ac:spMk id="2" creationId="{F2EB649D-322B-DAB1-3D5B-AB020D6BDEE8}"/>
          </ac:spMkLst>
        </pc:spChg>
        <pc:spChg chg="add mod">
          <ac:chgData name="Greif, Michael  SH/HZA-HAADD" userId="a737de71-4220-4976-8c7f-0bc4a02ca2d3" providerId="ADAL" clId="{1731D9FE-0CB8-4144-A055-319545098FBE}" dt="2024-01-22T21:55:31.612" v="392" actId="1076"/>
          <ac:spMkLst>
            <pc:docMk/>
            <pc:sldMk cId="843537932" sldId="288"/>
            <ac:spMk id="3" creationId="{4D829E5E-FAB2-89C1-FC28-C340D9BDDB2F}"/>
          </ac:spMkLst>
        </pc:spChg>
        <pc:graphicFrameChg chg="mod">
          <ac:chgData name="Greif, Michael  SH/HZA-HAADD" userId="a737de71-4220-4976-8c7f-0bc4a02ca2d3" providerId="ADAL" clId="{1731D9FE-0CB8-4144-A055-319545098FBE}" dt="2024-01-22T21:54:59.670" v="381" actId="20577"/>
          <ac:graphicFrameMkLst>
            <pc:docMk/>
            <pc:sldMk cId="843537932" sldId="288"/>
            <ac:graphicFrameMk id="33" creationId="{2E0E9313-1D57-D50B-F854-F6C24CF26E4E}"/>
          </ac:graphicFrameMkLst>
        </pc:graphicFrameChg>
      </pc:sldChg>
      <pc:sldChg chg="modNotesTx">
        <pc:chgData name="Greif, Michael  SH/HZA-HAADD" userId="a737de71-4220-4976-8c7f-0bc4a02ca2d3" providerId="ADAL" clId="{1731D9FE-0CB8-4144-A055-319545098FBE}" dt="2024-01-22T22:02:52.980" v="469" actId="20577"/>
        <pc:sldMkLst>
          <pc:docMk/>
          <pc:sldMk cId="1531957581" sldId="293"/>
        </pc:sldMkLst>
      </pc:sldChg>
      <pc:sldChg chg="modNotesTx">
        <pc:chgData name="Greif, Michael  SH/HZA-HAADD" userId="a737de71-4220-4976-8c7f-0bc4a02ca2d3" providerId="ADAL" clId="{1731D9FE-0CB8-4144-A055-319545098FBE}" dt="2024-01-22T22:03:13.235" v="478" actId="6549"/>
        <pc:sldMkLst>
          <pc:docMk/>
          <pc:sldMk cId="3237856444" sldId="294"/>
        </pc:sldMkLst>
      </pc:sldChg>
      <pc:sldChg chg="modNotesTx">
        <pc:chgData name="Greif, Michael  SH/HZA-HAADD" userId="a737de71-4220-4976-8c7f-0bc4a02ca2d3" providerId="ADAL" clId="{1731D9FE-0CB8-4144-A055-319545098FBE}" dt="2024-01-22T22:03:27.082" v="483" actId="6549"/>
        <pc:sldMkLst>
          <pc:docMk/>
          <pc:sldMk cId="3332435289" sldId="295"/>
        </pc:sldMkLst>
      </pc:sldChg>
      <pc:sldChg chg="modNotesTx">
        <pc:chgData name="Greif, Michael  SH/HZA-HAADD" userId="a737de71-4220-4976-8c7f-0bc4a02ca2d3" providerId="ADAL" clId="{1731D9FE-0CB8-4144-A055-319545098FBE}" dt="2024-01-22T22:03:55.744" v="497" actId="20577"/>
        <pc:sldMkLst>
          <pc:docMk/>
          <pc:sldMk cId="2741441658" sldId="296"/>
        </pc:sldMkLst>
      </pc:sldChg>
      <pc:sldChg chg="modSp mod modNotesTx">
        <pc:chgData name="Greif, Michael  SH/HZA-HAADD" userId="a737de71-4220-4976-8c7f-0bc4a02ca2d3" providerId="ADAL" clId="{1731D9FE-0CB8-4144-A055-319545098FBE}" dt="2024-01-22T22:04:55.434" v="512" actId="20577"/>
        <pc:sldMkLst>
          <pc:docMk/>
          <pc:sldMk cId="2473499994" sldId="297"/>
        </pc:sldMkLst>
        <pc:picChg chg="mod">
          <ac:chgData name="Greif, Michael  SH/HZA-HAADD" userId="a737de71-4220-4976-8c7f-0bc4a02ca2d3" providerId="ADAL" clId="{1731D9FE-0CB8-4144-A055-319545098FBE}" dt="2024-01-22T21:56:42.258" v="394" actId="14100"/>
          <ac:picMkLst>
            <pc:docMk/>
            <pc:sldMk cId="2473499994" sldId="297"/>
            <ac:picMk id="4" creationId="{94CDACA5-1E51-065C-C753-B3453AF885A9}"/>
          </ac:picMkLst>
        </pc:picChg>
      </pc:sldChg>
      <pc:sldChg chg="addSp delSp modSp add del mod modTransition setBg modNotesTx">
        <pc:chgData name="Greif, Michael  SH/HZA-HAADD" userId="a737de71-4220-4976-8c7f-0bc4a02ca2d3" providerId="ADAL" clId="{1731D9FE-0CB8-4144-A055-319545098FBE}" dt="2024-01-22T22:24:26.985" v="1247" actId="1076"/>
        <pc:sldMkLst>
          <pc:docMk/>
          <pc:sldMk cId="577248714" sldId="298"/>
        </pc:sldMkLst>
        <pc:spChg chg="del">
          <ac:chgData name="Greif, Michael  SH/HZA-HAADD" userId="a737de71-4220-4976-8c7f-0bc4a02ca2d3" providerId="ADAL" clId="{1731D9FE-0CB8-4144-A055-319545098FBE}" dt="2024-01-22T20:13:42.463" v="17" actId="478"/>
          <ac:spMkLst>
            <pc:docMk/>
            <pc:sldMk cId="577248714" sldId="298"/>
            <ac:spMk id="2" creationId="{46AEAEC0-69F1-C626-BD38-EBE3C8FB2A21}"/>
          </ac:spMkLst>
        </pc:spChg>
        <pc:picChg chg="mod">
          <ac:chgData name="Greif, Michael  SH/HZA-HAADD" userId="a737de71-4220-4976-8c7f-0bc4a02ca2d3" providerId="ADAL" clId="{1731D9FE-0CB8-4144-A055-319545098FBE}" dt="2024-01-22T21:01:04.886" v="40" actId="1076"/>
          <ac:picMkLst>
            <pc:docMk/>
            <pc:sldMk cId="577248714" sldId="298"/>
            <ac:picMk id="4" creationId="{CFB939F8-9203-3B14-5559-E07BE83BC422}"/>
          </ac:picMkLst>
        </pc:picChg>
        <pc:picChg chg="add mod">
          <ac:chgData name="Greif, Michael  SH/HZA-HAADD" userId="a737de71-4220-4976-8c7f-0bc4a02ca2d3" providerId="ADAL" clId="{1731D9FE-0CB8-4144-A055-319545098FBE}" dt="2024-01-22T22:22:22.443" v="1244" actId="1076"/>
          <ac:picMkLst>
            <pc:docMk/>
            <pc:sldMk cId="577248714" sldId="298"/>
            <ac:picMk id="5" creationId="{A16B85AA-F978-7406-4FA6-21B34D4D8003}"/>
          </ac:picMkLst>
        </pc:picChg>
        <pc:picChg chg="add mod">
          <ac:chgData name="Greif, Michael  SH/HZA-HAADD" userId="a737de71-4220-4976-8c7f-0bc4a02ca2d3" providerId="ADAL" clId="{1731D9FE-0CB8-4144-A055-319545098FBE}" dt="2024-01-22T22:24:26.985" v="1247" actId="1076"/>
          <ac:picMkLst>
            <pc:docMk/>
            <pc:sldMk cId="577248714" sldId="298"/>
            <ac:picMk id="7" creationId="{1BAA5147-5554-6C2A-13FB-4C5086B882F3}"/>
          </ac:picMkLst>
        </pc:picChg>
      </pc:sldChg>
      <pc:sldChg chg="modNotesTx">
        <pc:chgData name="Greif, Michael  SH/HZA-HAADD" userId="a737de71-4220-4976-8c7f-0bc4a02ca2d3" providerId="ADAL" clId="{1731D9FE-0CB8-4144-A055-319545098FBE}" dt="2024-01-22T22:39:47.441" v="1295" actId="20577"/>
        <pc:sldMkLst>
          <pc:docMk/>
          <pc:sldMk cId="3386047238" sldId="302"/>
        </pc:sldMkLst>
      </pc:sldChg>
      <pc:sldChg chg="modAnim">
        <pc:chgData name="Greif, Michael  SH/HZA-HAADD" userId="a737de71-4220-4976-8c7f-0bc4a02ca2d3" providerId="ADAL" clId="{1731D9FE-0CB8-4144-A055-319545098FBE}" dt="2024-01-22T21:59:32.480" v="422"/>
        <pc:sldMkLst>
          <pc:docMk/>
          <pc:sldMk cId="3378533245" sldId="307"/>
        </pc:sldMkLst>
      </pc:sldChg>
      <pc:sldChg chg="modAnim">
        <pc:chgData name="Greif, Michael  SH/HZA-HAADD" userId="a737de71-4220-4976-8c7f-0bc4a02ca2d3" providerId="ADAL" clId="{1731D9FE-0CB8-4144-A055-319545098FBE}" dt="2024-01-22T21:59:41.195" v="423"/>
        <pc:sldMkLst>
          <pc:docMk/>
          <pc:sldMk cId="3217434168" sldId="308"/>
        </pc:sldMkLst>
      </pc:sldChg>
      <pc:sldChg chg="modNotesTx">
        <pc:chgData name="Greif, Michael  SH/HZA-HAADD" userId="a737de71-4220-4976-8c7f-0bc4a02ca2d3" providerId="ADAL" clId="{1731D9FE-0CB8-4144-A055-319545098FBE}" dt="2024-01-22T22:11:49.189" v="1116" actId="20577"/>
        <pc:sldMkLst>
          <pc:docMk/>
          <pc:sldMk cId="502815133" sldId="309"/>
        </pc:sldMkLst>
      </pc:sldChg>
      <pc:sldChg chg="modAnim">
        <pc:chgData name="Greif, Michael  SH/HZA-HAADD" userId="a737de71-4220-4976-8c7f-0bc4a02ca2d3" providerId="ADAL" clId="{1731D9FE-0CB8-4144-A055-319545098FBE}" dt="2024-01-22T21:59:55.931" v="425"/>
        <pc:sldMkLst>
          <pc:docMk/>
          <pc:sldMk cId="2779594556" sldId="312"/>
        </pc:sldMkLst>
      </pc:sldChg>
      <pc:sldChg chg="mod modShow">
        <pc:chgData name="Greif, Michael  SH/HZA-HAADD" userId="a737de71-4220-4976-8c7f-0bc4a02ca2d3" providerId="ADAL" clId="{1731D9FE-0CB8-4144-A055-319545098FBE}" dt="2024-01-22T20:59:54.839" v="35" actId="729"/>
        <pc:sldMkLst>
          <pc:docMk/>
          <pc:sldMk cId="754598817" sldId="314"/>
        </pc:sldMkLst>
      </pc:sldChg>
      <pc:sldChg chg="modAnim">
        <pc:chgData name="Greif, Michael  SH/HZA-HAADD" userId="a737de71-4220-4976-8c7f-0bc4a02ca2d3" providerId="ADAL" clId="{1731D9FE-0CB8-4144-A055-319545098FBE}" dt="2024-01-22T21:59:51.352" v="424"/>
        <pc:sldMkLst>
          <pc:docMk/>
          <pc:sldMk cId="3268367921" sldId="316"/>
        </pc:sldMkLst>
      </pc:sldChg>
      <pc:sldChg chg="addSp delSp modSp mod">
        <pc:chgData name="Greif, Michael  SH/HZA-HAADD" userId="a737de71-4220-4976-8c7f-0bc4a02ca2d3" providerId="ADAL" clId="{1731D9FE-0CB8-4144-A055-319545098FBE}" dt="2024-01-22T21:58:30.724" v="421" actId="20577"/>
        <pc:sldMkLst>
          <pc:docMk/>
          <pc:sldMk cId="868832405" sldId="317"/>
        </pc:sldMkLst>
        <pc:spChg chg="mod">
          <ac:chgData name="Greif, Michael  SH/HZA-HAADD" userId="a737de71-4220-4976-8c7f-0bc4a02ca2d3" providerId="ADAL" clId="{1731D9FE-0CB8-4144-A055-319545098FBE}" dt="2024-01-22T21:58:30.724" v="421" actId="20577"/>
          <ac:spMkLst>
            <pc:docMk/>
            <pc:sldMk cId="868832405" sldId="317"/>
            <ac:spMk id="2" creationId="{7F856B91-E3ED-5898-F419-14534D57751B}"/>
          </ac:spMkLst>
        </pc:spChg>
        <pc:picChg chg="add mod">
          <ac:chgData name="Greif, Michael  SH/HZA-HAADD" userId="a737de71-4220-4976-8c7f-0bc4a02ca2d3" providerId="ADAL" clId="{1731D9FE-0CB8-4144-A055-319545098FBE}" dt="2024-01-22T21:58:24.223" v="414" actId="1076"/>
          <ac:picMkLst>
            <pc:docMk/>
            <pc:sldMk cId="868832405" sldId="317"/>
            <ac:picMk id="4" creationId="{93C4EB8F-4B15-25D8-FF0A-3AEE33EB1083}"/>
          </ac:picMkLst>
        </pc:picChg>
        <pc:picChg chg="del">
          <ac:chgData name="Greif, Michael  SH/HZA-HAADD" userId="a737de71-4220-4976-8c7f-0bc4a02ca2d3" providerId="ADAL" clId="{1731D9FE-0CB8-4144-A055-319545098FBE}" dt="2024-01-22T21:58:05.904" v="410" actId="478"/>
          <ac:picMkLst>
            <pc:docMk/>
            <pc:sldMk cId="868832405" sldId="317"/>
            <ac:picMk id="8" creationId="{58C3D8AC-E4D3-3BB7-F66B-9D9BEC135CB4}"/>
          </ac:picMkLst>
        </pc:picChg>
      </pc:sldChg>
      <pc:sldChg chg="addSp modSp">
        <pc:chgData name="Greif, Michael  SH/HZA-HAADD" userId="a737de71-4220-4976-8c7f-0bc4a02ca2d3" providerId="ADAL" clId="{1731D9FE-0CB8-4144-A055-319545098FBE}" dt="2024-01-22T21:55:49.101" v="393"/>
        <pc:sldMkLst>
          <pc:docMk/>
          <pc:sldMk cId="1689966103" sldId="319"/>
        </pc:sldMkLst>
        <pc:grpChg chg="add mod">
          <ac:chgData name="Greif, Michael  SH/HZA-HAADD" userId="a737de71-4220-4976-8c7f-0bc4a02ca2d3" providerId="ADAL" clId="{1731D9FE-0CB8-4144-A055-319545098FBE}" dt="2024-01-22T21:55:49.101" v="393"/>
          <ac:grpSpMkLst>
            <pc:docMk/>
            <pc:sldMk cId="1689966103" sldId="319"/>
            <ac:grpSpMk id="2" creationId="{69576D8A-3064-23DD-C5AC-AB03FB5E168A}"/>
          </ac:grpSpMkLst>
        </pc:grpChg>
        <pc:picChg chg="mod">
          <ac:chgData name="Greif, Michael  SH/HZA-HAADD" userId="a737de71-4220-4976-8c7f-0bc4a02ca2d3" providerId="ADAL" clId="{1731D9FE-0CB8-4144-A055-319545098FBE}" dt="2024-01-22T21:55:49.101" v="393"/>
          <ac:picMkLst>
            <pc:docMk/>
            <pc:sldMk cId="1689966103" sldId="319"/>
            <ac:picMk id="3" creationId="{350C4F3F-7FAD-6E45-8003-0BAD275E44F4}"/>
          </ac:picMkLst>
        </pc:picChg>
        <pc:picChg chg="mod">
          <ac:chgData name="Greif, Michael  SH/HZA-HAADD" userId="a737de71-4220-4976-8c7f-0bc4a02ca2d3" providerId="ADAL" clId="{1731D9FE-0CB8-4144-A055-319545098FBE}" dt="2024-01-22T21:55:49.101" v="393"/>
          <ac:picMkLst>
            <pc:docMk/>
            <pc:sldMk cId="1689966103" sldId="319"/>
            <ac:picMk id="4" creationId="{EE0051E9-EA5F-D540-BB4C-E239AE6E3F6B}"/>
          </ac:picMkLst>
        </pc:picChg>
      </pc:sldChg>
      <pc:sldChg chg="addSp delSp modSp new mod">
        <pc:chgData name="Greif, Michael  SH/HZA-HAADD" userId="a737de71-4220-4976-8c7f-0bc4a02ca2d3" providerId="ADAL" clId="{1731D9FE-0CB8-4144-A055-319545098FBE}" dt="2024-01-22T21:15:58.800" v="95" actId="113"/>
        <pc:sldMkLst>
          <pc:docMk/>
          <pc:sldMk cId="159136671" sldId="320"/>
        </pc:sldMkLst>
        <pc:spChg chg="mod">
          <ac:chgData name="Greif, Michael  SH/HZA-HAADD" userId="a737de71-4220-4976-8c7f-0bc4a02ca2d3" providerId="ADAL" clId="{1731D9FE-0CB8-4144-A055-319545098FBE}" dt="2024-01-22T21:15:58.800" v="95" actId="113"/>
          <ac:spMkLst>
            <pc:docMk/>
            <pc:sldMk cId="159136671" sldId="320"/>
            <ac:spMk id="2" creationId="{713DEDF4-25CE-8DB6-6E3E-2B374EDB125B}"/>
          </ac:spMkLst>
        </pc:spChg>
        <pc:spChg chg="del">
          <ac:chgData name="Greif, Michael  SH/HZA-HAADD" userId="a737de71-4220-4976-8c7f-0bc4a02ca2d3" providerId="ADAL" clId="{1731D9FE-0CB8-4144-A055-319545098FBE}" dt="2024-01-22T21:06:45.656" v="72" actId="478"/>
          <ac:spMkLst>
            <pc:docMk/>
            <pc:sldMk cId="159136671" sldId="320"/>
            <ac:spMk id="3" creationId="{94A11B46-E195-6721-2D8A-15B866BB0921}"/>
          </ac:spMkLst>
        </pc:spChg>
        <pc:grpChg chg="add mod">
          <ac:chgData name="Greif, Michael  SH/HZA-HAADD" userId="a737de71-4220-4976-8c7f-0bc4a02ca2d3" providerId="ADAL" clId="{1731D9FE-0CB8-4144-A055-319545098FBE}" dt="2024-01-22T21:15:52.960" v="94" actId="1076"/>
          <ac:grpSpMkLst>
            <pc:docMk/>
            <pc:sldMk cId="159136671" sldId="320"/>
            <ac:grpSpMk id="4" creationId="{7A41D40B-06E2-7039-BCE7-7E12A8093489}"/>
          </ac:grpSpMkLst>
        </pc:grpChg>
        <pc:picChg chg="mod">
          <ac:chgData name="Greif, Michael  SH/HZA-HAADD" userId="a737de71-4220-4976-8c7f-0bc4a02ca2d3" providerId="ADAL" clId="{1731D9FE-0CB8-4144-A055-319545098FBE}" dt="2024-01-22T21:15:40.490" v="89"/>
          <ac:picMkLst>
            <pc:docMk/>
            <pc:sldMk cId="159136671" sldId="320"/>
            <ac:picMk id="5" creationId="{14AAC017-253D-98C1-095E-44CC7E3B342F}"/>
          </ac:picMkLst>
        </pc:picChg>
        <pc:picChg chg="mod">
          <ac:chgData name="Greif, Michael  SH/HZA-HAADD" userId="a737de71-4220-4976-8c7f-0bc4a02ca2d3" providerId="ADAL" clId="{1731D9FE-0CB8-4144-A055-319545098FBE}" dt="2024-01-22T21:15:40.490" v="89"/>
          <ac:picMkLst>
            <pc:docMk/>
            <pc:sldMk cId="159136671" sldId="320"/>
            <ac:picMk id="6" creationId="{154593D7-74A1-6EAD-8252-58D7218CCD5D}"/>
          </ac:picMkLst>
        </pc:picChg>
      </pc:sldChg>
      <pc:sldChg chg="addSp delSp modSp new mod ord modTransition">
        <pc:chgData name="Greif, Michael  SH/HZA-HAADD" userId="a737de71-4220-4976-8c7f-0bc4a02ca2d3" providerId="ADAL" clId="{1731D9FE-0CB8-4144-A055-319545098FBE}" dt="2024-01-22T21:33:43.734" v="356" actId="1076"/>
        <pc:sldMkLst>
          <pc:docMk/>
          <pc:sldMk cId="733041299" sldId="321"/>
        </pc:sldMkLst>
        <pc:spChg chg="del">
          <ac:chgData name="Greif, Michael  SH/HZA-HAADD" userId="a737de71-4220-4976-8c7f-0bc4a02ca2d3" providerId="ADAL" clId="{1731D9FE-0CB8-4144-A055-319545098FBE}" dt="2024-01-22T21:12:24.927" v="87" actId="478"/>
          <ac:spMkLst>
            <pc:docMk/>
            <pc:sldMk cId="733041299" sldId="321"/>
            <ac:spMk id="2" creationId="{D5BACA0C-904B-7F68-CD77-574E23921D5B}"/>
          </ac:spMkLst>
        </pc:spChg>
        <pc:spChg chg="del">
          <ac:chgData name="Greif, Michael  SH/HZA-HAADD" userId="a737de71-4220-4976-8c7f-0bc4a02ca2d3" providerId="ADAL" clId="{1731D9FE-0CB8-4144-A055-319545098FBE}" dt="2024-01-22T21:12:21.567" v="86" actId="478"/>
          <ac:spMkLst>
            <pc:docMk/>
            <pc:sldMk cId="733041299" sldId="321"/>
            <ac:spMk id="3" creationId="{F20BF2C7-6CE5-50F8-0126-CD94C8C1FFF9}"/>
          </ac:spMkLst>
        </pc:spChg>
        <pc:grpChg chg="add del mod">
          <ac:chgData name="Greif, Michael  SH/HZA-HAADD" userId="a737de71-4220-4976-8c7f-0bc4a02ca2d3" providerId="ADAL" clId="{1731D9FE-0CB8-4144-A055-319545098FBE}" dt="2024-01-22T21:28:25.645" v="333" actId="478"/>
          <ac:grpSpMkLst>
            <pc:docMk/>
            <pc:sldMk cId="733041299" sldId="321"/>
            <ac:grpSpMk id="11" creationId="{6F7628EA-610D-B7EE-3BAA-63DA1A11FDAB}"/>
          </ac:grpSpMkLst>
        </pc:grpChg>
        <pc:grpChg chg="add mod">
          <ac:chgData name="Greif, Michael  SH/HZA-HAADD" userId="a737de71-4220-4976-8c7f-0bc4a02ca2d3" providerId="ADAL" clId="{1731D9FE-0CB8-4144-A055-319545098FBE}" dt="2024-01-22T21:33:43.734" v="356" actId="1076"/>
          <ac:grpSpMkLst>
            <pc:docMk/>
            <pc:sldMk cId="733041299" sldId="321"/>
            <ac:grpSpMk id="14" creationId="{D5C21EBA-5CD9-154C-0BED-BD58135418BD}"/>
          </ac:grpSpMkLst>
        </pc:grpChg>
        <pc:picChg chg="add del mod replST">
          <ac:chgData name="Greif, Michael  SH/HZA-HAADD" userId="a737de71-4220-4976-8c7f-0bc4a02ca2d3" providerId="ADAL" clId="{1731D9FE-0CB8-4144-A055-319545098FBE}" dt="2024-01-22T21:19:34.232" v="120" actId="21"/>
          <ac:picMkLst>
            <pc:docMk/>
            <pc:sldMk cId="733041299" sldId="321"/>
            <ac:picMk id="4" creationId="{7655BF1E-BBE1-05CB-6554-0727611EE8FA}"/>
          </ac:picMkLst>
        </pc:picChg>
        <pc:picChg chg="add del mod">
          <ac:chgData name="Greif, Michael  SH/HZA-HAADD" userId="a737de71-4220-4976-8c7f-0bc4a02ca2d3" providerId="ADAL" clId="{1731D9FE-0CB8-4144-A055-319545098FBE}" dt="2024-01-22T21:26:42.584" v="319" actId="478"/>
          <ac:picMkLst>
            <pc:docMk/>
            <pc:sldMk cId="733041299" sldId="321"/>
            <ac:picMk id="6" creationId="{9F46AD0B-256F-7972-837F-28F0939872F5}"/>
          </ac:picMkLst>
        </pc:picChg>
        <pc:picChg chg="add mod">
          <ac:chgData name="Greif, Michael  SH/HZA-HAADD" userId="a737de71-4220-4976-8c7f-0bc4a02ca2d3" providerId="ADAL" clId="{1731D9FE-0CB8-4144-A055-319545098FBE}" dt="2024-01-22T21:28:04.603" v="329" actId="1076"/>
          <ac:picMkLst>
            <pc:docMk/>
            <pc:sldMk cId="733041299" sldId="321"/>
            <ac:picMk id="8" creationId="{50156612-0B8D-F39D-9198-2E96D8622A2F}"/>
          </ac:picMkLst>
        </pc:picChg>
        <pc:picChg chg="add mod">
          <ac:chgData name="Greif, Michael  SH/HZA-HAADD" userId="a737de71-4220-4976-8c7f-0bc4a02ca2d3" providerId="ADAL" clId="{1731D9FE-0CB8-4144-A055-319545098FBE}" dt="2024-01-22T21:28:06.546" v="330" actId="1076"/>
          <ac:picMkLst>
            <pc:docMk/>
            <pc:sldMk cId="733041299" sldId="321"/>
            <ac:picMk id="10" creationId="{4EDFBD04-D953-8B07-B361-406921940977}"/>
          </ac:picMkLst>
        </pc:picChg>
        <pc:picChg chg="mod ord topLvl">
          <ac:chgData name="Greif, Michael  SH/HZA-HAADD" userId="a737de71-4220-4976-8c7f-0bc4a02ca2d3" providerId="ADAL" clId="{1731D9FE-0CB8-4144-A055-319545098FBE}" dt="2024-01-22T21:33:43.734" v="356" actId="1076"/>
          <ac:picMkLst>
            <pc:docMk/>
            <pc:sldMk cId="733041299" sldId="321"/>
            <ac:picMk id="12" creationId="{C97FEEA1-B2BB-8F16-AADB-F9582ED8B5D0}"/>
          </ac:picMkLst>
        </pc:picChg>
        <pc:picChg chg="del mod topLvl">
          <ac:chgData name="Greif, Michael  SH/HZA-HAADD" userId="a737de71-4220-4976-8c7f-0bc4a02ca2d3" providerId="ADAL" clId="{1731D9FE-0CB8-4144-A055-319545098FBE}" dt="2024-01-22T21:28:25.645" v="333" actId="478"/>
          <ac:picMkLst>
            <pc:docMk/>
            <pc:sldMk cId="733041299" sldId="321"/>
            <ac:picMk id="13" creationId="{D767BF2D-069C-B0E2-E6A3-24FBB821E798}"/>
          </ac:picMkLst>
        </pc:picChg>
        <pc:picChg chg="add del mod">
          <ac:chgData name="Greif, Michael  SH/HZA-HAADD" userId="a737de71-4220-4976-8c7f-0bc4a02ca2d3" providerId="ADAL" clId="{1731D9FE-0CB8-4144-A055-319545098FBE}" dt="2024-01-22T21:26:58.482" v="320" actId="478"/>
          <ac:picMkLst>
            <pc:docMk/>
            <pc:sldMk cId="733041299" sldId="321"/>
            <ac:picMk id="2050" creationId="{905F6F73-B66D-4C49-78C3-73340EE867B3}"/>
          </ac:picMkLst>
        </pc:picChg>
        <pc:picChg chg="add del">
          <ac:chgData name="Greif, Michael  SH/HZA-HAADD" userId="a737de71-4220-4976-8c7f-0bc4a02ca2d3" providerId="ADAL" clId="{1731D9FE-0CB8-4144-A055-319545098FBE}" dt="2024-01-22T21:29:04.664" v="335" actId="21"/>
          <ac:picMkLst>
            <pc:docMk/>
            <pc:sldMk cId="733041299" sldId="321"/>
            <ac:picMk id="2052" creationId="{7094CB92-8709-4E3F-DE6A-980B61565AF9}"/>
          </ac:picMkLst>
        </pc:picChg>
        <pc:picChg chg="add mod">
          <ac:chgData name="Greif, Michael  SH/HZA-HAADD" userId="a737de71-4220-4976-8c7f-0bc4a02ca2d3" providerId="ADAL" clId="{1731D9FE-0CB8-4144-A055-319545098FBE}" dt="2024-01-22T21:33:43.734" v="356" actId="1076"/>
          <ac:picMkLst>
            <pc:docMk/>
            <pc:sldMk cId="733041299" sldId="321"/>
            <ac:picMk id="2054" creationId="{2E6EBF87-CF42-26C0-C717-CD0DAF1F4A54}"/>
          </ac:picMkLst>
        </pc:picChg>
      </pc:sldChg>
      <pc:sldChg chg="delSp new mod modTransition">
        <pc:chgData name="Greif, Michael  SH/HZA-HAADD" userId="a737de71-4220-4976-8c7f-0bc4a02ca2d3" providerId="ADAL" clId="{1731D9FE-0CB8-4144-A055-319545098FBE}" dt="2024-01-22T21:23:24.004" v="254"/>
        <pc:sldMkLst>
          <pc:docMk/>
          <pc:sldMk cId="4043201240" sldId="322"/>
        </pc:sldMkLst>
        <pc:spChg chg="del">
          <ac:chgData name="Greif, Michael  SH/HZA-HAADD" userId="a737de71-4220-4976-8c7f-0bc4a02ca2d3" providerId="ADAL" clId="{1731D9FE-0CB8-4144-A055-319545098FBE}" dt="2024-01-22T21:22:54.560" v="247" actId="478"/>
          <ac:spMkLst>
            <pc:docMk/>
            <pc:sldMk cId="4043201240" sldId="322"/>
            <ac:spMk id="2" creationId="{88BD9201-9F38-C5B6-F709-C7761CC9AF87}"/>
          </ac:spMkLst>
        </pc:spChg>
        <pc:spChg chg="del">
          <ac:chgData name="Greif, Michael  SH/HZA-HAADD" userId="a737de71-4220-4976-8c7f-0bc4a02ca2d3" providerId="ADAL" clId="{1731D9FE-0CB8-4144-A055-319545098FBE}" dt="2024-01-22T21:22:57.555" v="248" actId="478"/>
          <ac:spMkLst>
            <pc:docMk/>
            <pc:sldMk cId="4043201240" sldId="322"/>
            <ac:spMk id="3" creationId="{CA040FBC-368F-15FF-5D52-E1D3052E49C5}"/>
          </ac:spMkLst>
        </pc:spChg>
      </pc:sldChg>
      <pc:sldChg chg="addSp delSp modSp new mod">
        <pc:chgData name="Greif, Michael  SH/HZA-HAADD" userId="a737de71-4220-4976-8c7f-0bc4a02ca2d3" providerId="ADAL" clId="{1731D9FE-0CB8-4144-A055-319545098FBE}" dt="2024-01-22T21:57:31.663" v="409" actId="1076"/>
        <pc:sldMkLst>
          <pc:docMk/>
          <pc:sldMk cId="2847208411" sldId="323"/>
        </pc:sldMkLst>
        <pc:spChg chg="mod">
          <ac:chgData name="Greif, Michael  SH/HZA-HAADD" userId="a737de71-4220-4976-8c7f-0bc4a02ca2d3" providerId="ADAL" clId="{1731D9FE-0CB8-4144-A055-319545098FBE}" dt="2024-01-22T21:57:31.663" v="409" actId="1076"/>
          <ac:spMkLst>
            <pc:docMk/>
            <pc:sldMk cId="2847208411" sldId="323"/>
            <ac:spMk id="2" creationId="{F68A59D5-3442-7AD2-F9D0-297B286DFD55}"/>
          </ac:spMkLst>
        </pc:spChg>
        <pc:spChg chg="del">
          <ac:chgData name="Greif, Michael  SH/HZA-HAADD" userId="a737de71-4220-4976-8c7f-0bc4a02ca2d3" providerId="ADAL" clId="{1731D9FE-0CB8-4144-A055-319545098FBE}" dt="2024-01-22T21:25:36.974" v="307" actId="478"/>
          <ac:spMkLst>
            <pc:docMk/>
            <pc:sldMk cId="2847208411" sldId="323"/>
            <ac:spMk id="3" creationId="{1A1D44EC-BC88-15CC-BDB8-5E61B65DB818}"/>
          </ac:spMkLst>
        </pc:spChg>
        <pc:picChg chg="add mod">
          <ac:chgData name="Greif, Michael  SH/HZA-HAADD" userId="a737de71-4220-4976-8c7f-0bc4a02ca2d3" providerId="ADAL" clId="{1731D9FE-0CB8-4144-A055-319545098FBE}" dt="2024-01-22T21:25:39.353" v="308" actId="1076"/>
          <ac:picMkLst>
            <pc:docMk/>
            <pc:sldMk cId="2847208411" sldId="323"/>
            <ac:picMk id="1026" creationId="{4BEFDBE8-06D1-78DC-EC80-B15D7876AB57}"/>
          </ac:picMkLst>
        </pc:picChg>
      </pc:sldChg>
    </pc:docChg>
  </pc:docChgLst>
  <pc:docChgLst>
    <pc:chgData name="Greif, Michael  SH/HZA-HAADD" userId="a737de71-4220-4976-8c7f-0bc4a02ca2d3" providerId="ADAL" clId="{CF8B7742-765A-4FF0-AFC1-280A0D66C535}"/>
    <pc:docChg chg="custSel delSld modSld modSection">
      <pc:chgData name="Greif, Michael  SH/HZA-HAADD" userId="a737de71-4220-4976-8c7f-0bc4a02ca2d3" providerId="ADAL" clId="{CF8B7742-765A-4FF0-AFC1-280A0D66C535}" dt="2024-01-23T07:00:12.572" v="55" actId="2696"/>
      <pc:docMkLst>
        <pc:docMk/>
      </pc:docMkLst>
      <pc:sldChg chg="del">
        <pc:chgData name="Greif, Michael  SH/HZA-HAADD" userId="a737de71-4220-4976-8c7f-0bc4a02ca2d3" providerId="ADAL" clId="{CF8B7742-765A-4FF0-AFC1-280A0D66C535}" dt="2024-01-23T07:00:12.572" v="55" actId="2696"/>
        <pc:sldMkLst>
          <pc:docMk/>
          <pc:sldMk cId="1102610817" sldId="257"/>
        </pc:sldMkLst>
      </pc:sldChg>
      <pc:sldChg chg="modNotesTx">
        <pc:chgData name="Greif, Michael  SH/HZA-HAADD" userId="a737de71-4220-4976-8c7f-0bc4a02ca2d3" providerId="ADAL" clId="{CF8B7742-765A-4FF0-AFC1-280A0D66C535}" dt="2024-01-23T06:46:23.334" v="5" actId="20577"/>
        <pc:sldMkLst>
          <pc:docMk/>
          <pc:sldMk cId="2768894798" sldId="267"/>
        </pc:sldMkLst>
      </pc:sldChg>
      <pc:sldChg chg="modNotesTx">
        <pc:chgData name="Greif, Michael  SH/HZA-HAADD" userId="a737de71-4220-4976-8c7f-0bc4a02ca2d3" providerId="ADAL" clId="{CF8B7742-765A-4FF0-AFC1-280A0D66C535}" dt="2024-01-23T06:59:33.095" v="53" actId="113"/>
        <pc:sldMkLst>
          <pc:docMk/>
          <pc:sldMk cId="3539092507" sldId="277"/>
        </pc:sldMkLst>
      </pc:sldChg>
      <pc:sldChg chg="addSp modSp">
        <pc:chgData name="Greif, Michael  SH/HZA-HAADD" userId="a737de71-4220-4976-8c7f-0bc4a02ca2d3" providerId="ADAL" clId="{CF8B7742-765A-4FF0-AFC1-280A0D66C535}" dt="2024-01-23T06:59:52.528" v="54"/>
        <pc:sldMkLst>
          <pc:docMk/>
          <pc:sldMk cId="577248714" sldId="298"/>
        </pc:sldMkLst>
        <pc:grpChg chg="add mod">
          <ac:chgData name="Greif, Michael  SH/HZA-HAADD" userId="a737de71-4220-4976-8c7f-0bc4a02ca2d3" providerId="ADAL" clId="{CF8B7742-765A-4FF0-AFC1-280A0D66C535}" dt="2024-01-23T06:59:52.528" v="54"/>
          <ac:grpSpMkLst>
            <pc:docMk/>
            <pc:sldMk cId="577248714" sldId="298"/>
            <ac:grpSpMk id="2" creationId="{D32E9665-F4AF-0194-57FD-692DC7884103}"/>
          </ac:grpSpMkLst>
        </pc:grpChg>
        <pc:picChg chg="mod">
          <ac:chgData name="Greif, Michael  SH/HZA-HAADD" userId="a737de71-4220-4976-8c7f-0bc4a02ca2d3" providerId="ADAL" clId="{CF8B7742-765A-4FF0-AFC1-280A0D66C535}" dt="2024-01-23T06:59:52.528" v="54"/>
          <ac:picMkLst>
            <pc:docMk/>
            <pc:sldMk cId="577248714" sldId="298"/>
            <ac:picMk id="3" creationId="{97A6B256-95DB-717B-7450-6E7EE2874E42}"/>
          </ac:picMkLst>
        </pc:picChg>
        <pc:picChg chg="mod">
          <ac:chgData name="Greif, Michael  SH/HZA-HAADD" userId="a737de71-4220-4976-8c7f-0bc4a02ca2d3" providerId="ADAL" clId="{CF8B7742-765A-4FF0-AFC1-280A0D66C535}" dt="2024-01-23T06:59:52.528" v="54"/>
          <ac:picMkLst>
            <pc:docMk/>
            <pc:sldMk cId="577248714" sldId="298"/>
            <ac:picMk id="6" creationId="{BC7E10CB-CD0D-65EC-10A5-D9997AF9EB20}"/>
          </ac:picMkLst>
        </pc:picChg>
      </pc:sldChg>
      <pc:sldChg chg="modNotesTx">
        <pc:chgData name="Greif, Michael  SH/HZA-HAADD" userId="a737de71-4220-4976-8c7f-0bc4a02ca2d3" providerId="ADAL" clId="{CF8B7742-765A-4FF0-AFC1-280A0D66C535}" dt="2024-01-23T06:53:41.599" v="13" actId="20577"/>
        <pc:sldMkLst>
          <pc:docMk/>
          <pc:sldMk cId="3386047238" sldId="302"/>
        </pc:sldMkLst>
      </pc:sldChg>
      <pc:sldChg chg="modNotesTx">
        <pc:chgData name="Greif, Michael  SH/HZA-HAADD" userId="a737de71-4220-4976-8c7f-0bc4a02ca2d3" providerId="ADAL" clId="{CF8B7742-765A-4FF0-AFC1-280A0D66C535}" dt="2024-01-23T06:54:18.194" v="23" actId="20577"/>
        <pc:sldMkLst>
          <pc:docMk/>
          <pc:sldMk cId="502815133" sldId="309"/>
        </pc:sldMkLst>
      </pc:sldChg>
    </pc:docChg>
  </pc:docChgLst>
  <pc:docChgLst>
    <pc:chgData name="Greif, Michael  SH/HZA-HAADD" userId="a737de71-4220-4976-8c7f-0bc4a02ca2d3" providerId="ADAL" clId="{72361054-4A12-4993-8EC0-F27016F9805F}"/>
    <pc:docChg chg="custSel addSld modSld sldOrd modSection">
      <pc:chgData name="Greif, Michael  SH/HZA-HAADD" userId="a737de71-4220-4976-8c7f-0bc4a02ca2d3" providerId="ADAL" clId="{72361054-4A12-4993-8EC0-F27016F9805F}" dt="2024-01-23T09:38:16.471" v="643" actId="20577"/>
      <pc:docMkLst>
        <pc:docMk/>
      </pc:docMkLst>
      <pc:sldChg chg="modNotesTx">
        <pc:chgData name="Greif, Michael  SH/HZA-HAADD" userId="a737de71-4220-4976-8c7f-0bc4a02ca2d3" providerId="ADAL" clId="{72361054-4A12-4993-8EC0-F27016F9805F}" dt="2024-01-23T08:15:13.150" v="274" actId="20577"/>
        <pc:sldMkLst>
          <pc:docMk/>
          <pc:sldMk cId="2690356563" sldId="263"/>
        </pc:sldMkLst>
      </pc:sldChg>
      <pc:sldChg chg="modNotesTx">
        <pc:chgData name="Greif, Michael  SH/HZA-HAADD" userId="a737de71-4220-4976-8c7f-0bc4a02ca2d3" providerId="ADAL" clId="{72361054-4A12-4993-8EC0-F27016F9805F}" dt="2024-01-23T09:38:16.471" v="643" actId="20577"/>
        <pc:sldMkLst>
          <pc:docMk/>
          <pc:sldMk cId="2768894798" sldId="267"/>
        </pc:sldMkLst>
      </pc:sldChg>
      <pc:sldChg chg="modNotesTx">
        <pc:chgData name="Greif, Michael  SH/HZA-HAADD" userId="a737de71-4220-4976-8c7f-0bc4a02ca2d3" providerId="ADAL" clId="{72361054-4A12-4993-8EC0-F27016F9805F}" dt="2024-01-23T08:17:52.882" v="301" actId="20577"/>
        <pc:sldMkLst>
          <pc:docMk/>
          <pc:sldMk cId="3539092507" sldId="277"/>
        </pc:sldMkLst>
      </pc:sldChg>
      <pc:sldChg chg="modNotesTx">
        <pc:chgData name="Greif, Michael  SH/HZA-HAADD" userId="a737de71-4220-4976-8c7f-0bc4a02ca2d3" providerId="ADAL" clId="{72361054-4A12-4993-8EC0-F27016F9805F}" dt="2024-01-23T08:19:11.393" v="468" actId="20577"/>
        <pc:sldMkLst>
          <pc:docMk/>
          <pc:sldMk cId="732729003" sldId="281"/>
        </pc:sldMkLst>
      </pc:sldChg>
      <pc:sldChg chg="modNotesTx">
        <pc:chgData name="Greif, Michael  SH/HZA-HAADD" userId="a737de71-4220-4976-8c7f-0bc4a02ca2d3" providerId="ADAL" clId="{72361054-4A12-4993-8EC0-F27016F9805F}" dt="2024-01-23T08:17:09.115" v="299" actId="6549"/>
        <pc:sldMkLst>
          <pc:docMk/>
          <pc:sldMk cId="3386047238" sldId="302"/>
        </pc:sldMkLst>
      </pc:sldChg>
      <pc:sldChg chg="modNotesTx">
        <pc:chgData name="Greif, Michael  SH/HZA-HAADD" userId="a737de71-4220-4976-8c7f-0bc4a02ca2d3" providerId="ADAL" clId="{72361054-4A12-4993-8EC0-F27016F9805F}" dt="2024-01-23T08:29:58.078" v="575" actId="20577"/>
        <pc:sldMkLst>
          <pc:docMk/>
          <pc:sldMk cId="3378533245" sldId="307"/>
        </pc:sldMkLst>
      </pc:sldChg>
      <pc:sldChg chg="modNotesTx">
        <pc:chgData name="Greif, Michael  SH/HZA-HAADD" userId="a737de71-4220-4976-8c7f-0bc4a02ca2d3" providerId="ADAL" clId="{72361054-4A12-4993-8EC0-F27016F9805F}" dt="2024-01-23T08:11:58.934" v="256" actId="20577"/>
        <pc:sldMkLst>
          <pc:docMk/>
          <pc:sldMk cId="3217434168" sldId="308"/>
        </pc:sldMkLst>
      </pc:sldChg>
      <pc:sldChg chg="modNotesTx">
        <pc:chgData name="Greif, Michael  SH/HZA-HAADD" userId="a737de71-4220-4976-8c7f-0bc4a02ca2d3" providerId="ADAL" clId="{72361054-4A12-4993-8EC0-F27016F9805F}" dt="2024-01-23T08:13:13.452" v="270" actId="20577"/>
        <pc:sldMkLst>
          <pc:docMk/>
          <pc:sldMk cId="2779594556" sldId="312"/>
        </pc:sldMkLst>
      </pc:sldChg>
      <pc:sldChg chg="modNotesTx">
        <pc:chgData name="Greif, Michael  SH/HZA-HAADD" userId="a737de71-4220-4976-8c7f-0bc4a02ca2d3" providerId="ADAL" clId="{72361054-4A12-4993-8EC0-F27016F9805F}" dt="2024-01-23T08:12:28.623" v="266" actId="20577"/>
        <pc:sldMkLst>
          <pc:docMk/>
          <pc:sldMk cId="3268367921" sldId="316"/>
        </pc:sldMkLst>
      </pc:sldChg>
      <pc:sldChg chg="modNotesTx">
        <pc:chgData name="Greif, Michael  SH/HZA-HAADD" userId="a737de71-4220-4976-8c7f-0bc4a02ca2d3" providerId="ADAL" clId="{72361054-4A12-4993-8EC0-F27016F9805F}" dt="2024-01-23T08:12:14.198" v="262" actId="20577"/>
        <pc:sldMkLst>
          <pc:docMk/>
          <pc:sldMk cId="159136671" sldId="320"/>
        </pc:sldMkLst>
      </pc:sldChg>
      <pc:sldChg chg="add ord modNotesTx">
        <pc:chgData name="Greif, Michael  SH/HZA-HAADD" userId="a737de71-4220-4976-8c7f-0bc4a02ca2d3" providerId="ADAL" clId="{72361054-4A12-4993-8EC0-F27016F9805F}" dt="2024-01-23T08:11:45.284" v="250" actId="20577"/>
        <pc:sldMkLst>
          <pc:docMk/>
          <pc:sldMk cId="3906777802" sldId="324"/>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FA97DC-DDA8-4FBC-82FF-5BF80E94362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6CA05B34-4204-4CD5-8390-EE4A1115319B}">
      <dgm:prSet/>
      <dgm:spPr/>
      <dgm:t>
        <a:bodyPr/>
        <a:lstStyle/>
        <a:p>
          <a:r>
            <a:rPr lang="de-DE" dirty="0">
              <a:solidFill>
                <a:schemeClr val="bg1"/>
              </a:solidFill>
            </a:rPr>
            <a:t>Ausgearbeiteter Systementwurf &amp; wirtschaftliche Analyse</a:t>
          </a:r>
        </a:p>
      </dgm:t>
    </dgm:pt>
    <dgm:pt modelId="{A7AB4BFC-2F73-4A98-AEA6-2A6E2B9C9254}" type="parTrans" cxnId="{10388488-FCCD-4664-BCDE-F4CD1D2AF6E8}">
      <dgm:prSet/>
      <dgm:spPr/>
      <dgm:t>
        <a:bodyPr/>
        <a:lstStyle/>
        <a:p>
          <a:endParaRPr lang="en-US"/>
        </a:p>
      </dgm:t>
    </dgm:pt>
    <dgm:pt modelId="{9B468B9A-B052-4409-A5C5-1703AFC31086}" type="sibTrans" cxnId="{10388488-FCCD-4664-BCDE-F4CD1D2AF6E8}">
      <dgm:prSet/>
      <dgm:spPr/>
      <dgm:t>
        <a:bodyPr/>
        <a:lstStyle/>
        <a:p>
          <a:endParaRPr lang="en-US"/>
        </a:p>
      </dgm:t>
    </dgm:pt>
    <dgm:pt modelId="{0BE90FA3-7704-42CF-B2D1-59282FEB6FD8}">
      <dgm:prSet/>
      <dgm:spPr/>
      <dgm:t>
        <a:bodyPr/>
        <a:lstStyle/>
        <a:p>
          <a:r>
            <a:rPr lang="de-DE" dirty="0">
              <a:solidFill>
                <a:schemeClr val="bg1"/>
              </a:solidFill>
            </a:rPr>
            <a:t>Funktionierende Modelle</a:t>
          </a:r>
        </a:p>
      </dgm:t>
    </dgm:pt>
    <dgm:pt modelId="{28F62826-AD76-4F1F-94B8-E7145699E1FA}" type="parTrans" cxnId="{FBE0C163-A949-497C-8A26-CD121E99332E}">
      <dgm:prSet/>
      <dgm:spPr/>
      <dgm:t>
        <a:bodyPr/>
        <a:lstStyle/>
        <a:p>
          <a:endParaRPr lang="en-US"/>
        </a:p>
      </dgm:t>
    </dgm:pt>
    <dgm:pt modelId="{EF3283D8-DA06-489A-8138-EAC252E8233E}" type="sibTrans" cxnId="{FBE0C163-A949-497C-8A26-CD121E99332E}">
      <dgm:prSet/>
      <dgm:spPr/>
      <dgm:t>
        <a:bodyPr/>
        <a:lstStyle/>
        <a:p>
          <a:endParaRPr lang="en-US"/>
        </a:p>
      </dgm:t>
    </dgm:pt>
    <dgm:pt modelId="{099E7F1E-E126-4361-AB9D-09D8F090E650}">
      <dgm:prSet/>
      <dgm:spPr/>
      <dgm:t>
        <a:bodyPr/>
        <a:lstStyle/>
        <a:p>
          <a:r>
            <a:rPr lang="de-DE" dirty="0">
              <a:solidFill>
                <a:schemeClr val="bg1"/>
              </a:solidFill>
            </a:rPr>
            <a:t>Fertiges Produkt</a:t>
          </a:r>
        </a:p>
      </dgm:t>
    </dgm:pt>
    <dgm:pt modelId="{5130C366-235E-4869-9A8A-31C06900F540}" type="parTrans" cxnId="{DD632152-E96A-421A-8AFE-8D4F87958C1B}">
      <dgm:prSet/>
      <dgm:spPr/>
      <dgm:t>
        <a:bodyPr/>
        <a:lstStyle/>
        <a:p>
          <a:endParaRPr lang="en-US"/>
        </a:p>
      </dgm:t>
    </dgm:pt>
    <dgm:pt modelId="{B5C56942-12DA-46C8-8A23-F717304D81EE}" type="sibTrans" cxnId="{DD632152-E96A-421A-8AFE-8D4F87958C1B}">
      <dgm:prSet/>
      <dgm:spPr/>
      <dgm:t>
        <a:bodyPr/>
        <a:lstStyle/>
        <a:p>
          <a:endParaRPr lang="en-US"/>
        </a:p>
      </dgm:t>
    </dgm:pt>
    <dgm:pt modelId="{FAEE9B66-60CB-4CBC-96A4-F4BACB14981D}">
      <dgm:prSet/>
      <dgm:spPr/>
      <dgm:t>
        <a:bodyPr/>
        <a:lstStyle/>
        <a:p>
          <a:r>
            <a:rPr lang="de-DE" dirty="0">
              <a:solidFill>
                <a:schemeClr val="bg1"/>
              </a:solidFill>
            </a:rPr>
            <a:t>Präsentationserstellung &amp; Marketing</a:t>
          </a:r>
        </a:p>
      </dgm:t>
    </dgm:pt>
    <dgm:pt modelId="{02DE97FC-2913-4868-9342-780EBB58E1F6}" type="parTrans" cxnId="{9E816BD9-76D2-49A4-AAFE-955E5786F151}">
      <dgm:prSet/>
      <dgm:spPr/>
      <dgm:t>
        <a:bodyPr/>
        <a:lstStyle/>
        <a:p>
          <a:endParaRPr lang="en-US"/>
        </a:p>
      </dgm:t>
    </dgm:pt>
    <dgm:pt modelId="{BB27FB3E-4AFF-47C1-8F68-509DE2E655AE}" type="sibTrans" cxnId="{9E816BD9-76D2-49A4-AAFE-955E5786F151}">
      <dgm:prSet/>
      <dgm:spPr/>
      <dgm:t>
        <a:bodyPr/>
        <a:lstStyle/>
        <a:p>
          <a:endParaRPr lang="en-US"/>
        </a:p>
      </dgm:t>
    </dgm:pt>
    <dgm:pt modelId="{21544975-1E66-4961-8774-E40F995332D4}" type="pres">
      <dgm:prSet presAssocID="{3CFA97DC-DDA8-4FBC-82FF-5BF80E943624}" presName="rootnode" presStyleCnt="0">
        <dgm:presLayoutVars>
          <dgm:chMax/>
          <dgm:chPref/>
          <dgm:dir/>
          <dgm:animLvl val="lvl"/>
        </dgm:presLayoutVars>
      </dgm:prSet>
      <dgm:spPr/>
    </dgm:pt>
    <dgm:pt modelId="{A677360C-9A71-48B5-A04A-E069139A60B4}" type="pres">
      <dgm:prSet presAssocID="{6CA05B34-4204-4CD5-8390-EE4A1115319B}" presName="composite" presStyleCnt="0"/>
      <dgm:spPr/>
    </dgm:pt>
    <dgm:pt modelId="{B240F566-A656-4405-991B-8EA39D9C4C7E}" type="pres">
      <dgm:prSet presAssocID="{6CA05B34-4204-4CD5-8390-EE4A1115319B}" presName="LShape" presStyleLbl="alignNode1" presStyleIdx="0" presStyleCnt="7"/>
      <dgm:spPr/>
    </dgm:pt>
    <dgm:pt modelId="{E8086BC2-B59C-400B-9603-0E5C98AEEB81}" type="pres">
      <dgm:prSet presAssocID="{6CA05B34-4204-4CD5-8390-EE4A1115319B}" presName="ParentText" presStyleLbl="revTx" presStyleIdx="0" presStyleCnt="4">
        <dgm:presLayoutVars>
          <dgm:chMax val="0"/>
          <dgm:chPref val="0"/>
          <dgm:bulletEnabled val="1"/>
        </dgm:presLayoutVars>
      </dgm:prSet>
      <dgm:spPr/>
    </dgm:pt>
    <dgm:pt modelId="{758E2AFA-4849-48DD-862D-43F8D1739D5D}" type="pres">
      <dgm:prSet presAssocID="{6CA05B34-4204-4CD5-8390-EE4A1115319B}" presName="Triangle" presStyleLbl="alignNode1" presStyleIdx="1" presStyleCnt="7"/>
      <dgm:spPr/>
    </dgm:pt>
    <dgm:pt modelId="{59A2F9C7-8D00-4E12-87AA-58A6F9DD055D}" type="pres">
      <dgm:prSet presAssocID="{9B468B9A-B052-4409-A5C5-1703AFC31086}" presName="sibTrans" presStyleCnt="0"/>
      <dgm:spPr/>
    </dgm:pt>
    <dgm:pt modelId="{BDB62B9E-3605-4F36-9E06-72BEB82BEC38}" type="pres">
      <dgm:prSet presAssocID="{9B468B9A-B052-4409-A5C5-1703AFC31086}" presName="space" presStyleCnt="0"/>
      <dgm:spPr/>
    </dgm:pt>
    <dgm:pt modelId="{A7865274-7B74-4956-A8FE-173347DCDF45}" type="pres">
      <dgm:prSet presAssocID="{0BE90FA3-7704-42CF-B2D1-59282FEB6FD8}" presName="composite" presStyleCnt="0"/>
      <dgm:spPr/>
    </dgm:pt>
    <dgm:pt modelId="{82A3E2CC-51A2-49AA-9EBE-2B4082928D84}" type="pres">
      <dgm:prSet presAssocID="{0BE90FA3-7704-42CF-B2D1-59282FEB6FD8}" presName="LShape" presStyleLbl="alignNode1" presStyleIdx="2" presStyleCnt="7"/>
      <dgm:spPr/>
    </dgm:pt>
    <dgm:pt modelId="{B62949E9-B3C3-4CB0-BEB3-4C7A3D373C8E}" type="pres">
      <dgm:prSet presAssocID="{0BE90FA3-7704-42CF-B2D1-59282FEB6FD8}" presName="ParentText" presStyleLbl="revTx" presStyleIdx="1" presStyleCnt="4">
        <dgm:presLayoutVars>
          <dgm:chMax val="0"/>
          <dgm:chPref val="0"/>
          <dgm:bulletEnabled val="1"/>
        </dgm:presLayoutVars>
      </dgm:prSet>
      <dgm:spPr/>
    </dgm:pt>
    <dgm:pt modelId="{EEEEAE9F-E5A2-4229-8FF7-E3394EB587CC}" type="pres">
      <dgm:prSet presAssocID="{0BE90FA3-7704-42CF-B2D1-59282FEB6FD8}" presName="Triangle" presStyleLbl="alignNode1" presStyleIdx="3" presStyleCnt="7"/>
      <dgm:spPr/>
    </dgm:pt>
    <dgm:pt modelId="{B85CBFE8-3248-432B-8854-BAA0AF77E80B}" type="pres">
      <dgm:prSet presAssocID="{EF3283D8-DA06-489A-8138-EAC252E8233E}" presName="sibTrans" presStyleCnt="0"/>
      <dgm:spPr/>
    </dgm:pt>
    <dgm:pt modelId="{E744FA8B-7D54-4C41-8999-693779879FD3}" type="pres">
      <dgm:prSet presAssocID="{EF3283D8-DA06-489A-8138-EAC252E8233E}" presName="space" presStyleCnt="0"/>
      <dgm:spPr/>
    </dgm:pt>
    <dgm:pt modelId="{30A93085-821B-403C-8343-3973D326F426}" type="pres">
      <dgm:prSet presAssocID="{099E7F1E-E126-4361-AB9D-09D8F090E650}" presName="composite" presStyleCnt="0"/>
      <dgm:spPr/>
    </dgm:pt>
    <dgm:pt modelId="{7E1A5DB4-A76C-4572-A806-B5CC283ECDAF}" type="pres">
      <dgm:prSet presAssocID="{099E7F1E-E126-4361-AB9D-09D8F090E650}" presName="LShape" presStyleLbl="alignNode1" presStyleIdx="4" presStyleCnt="7"/>
      <dgm:spPr/>
    </dgm:pt>
    <dgm:pt modelId="{F18946D6-7C0D-4C30-998A-B43B13A2E701}" type="pres">
      <dgm:prSet presAssocID="{099E7F1E-E126-4361-AB9D-09D8F090E650}" presName="ParentText" presStyleLbl="revTx" presStyleIdx="2" presStyleCnt="4">
        <dgm:presLayoutVars>
          <dgm:chMax val="0"/>
          <dgm:chPref val="0"/>
          <dgm:bulletEnabled val="1"/>
        </dgm:presLayoutVars>
      </dgm:prSet>
      <dgm:spPr/>
    </dgm:pt>
    <dgm:pt modelId="{92F24A70-143B-4617-AE77-32660E1E7AE9}" type="pres">
      <dgm:prSet presAssocID="{099E7F1E-E126-4361-AB9D-09D8F090E650}" presName="Triangle" presStyleLbl="alignNode1" presStyleIdx="5" presStyleCnt="7"/>
      <dgm:spPr/>
    </dgm:pt>
    <dgm:pt modelId="{699DDE25-7842-4031-B2C6-F9D3514F76DD}" type="pres">
      <dgm:prSet presAssocID="{B5C56942-12DA-46C8-8A23-F717304D81EE}" presName="sibTrans" presStyleCnt="0"/>
      <dgm:spPr/>
    </dgm:pt>
    <dgm:pt modelId="{6FC2B779-A166-4268-B722-F79EEE8C492F}" type="pres">
      <dgm:prSet presAssocID="{B5C56942-12DA-46C8-8A23-F717304D81EE}" presName="space" presStyleCnt="0"/>
      <dgm:spPr/>
    </dgm:pt>
    <dgm:pt modelId="{D8036F0D-E179-4976-AE15-4B5452DD0259}" type="pres">
      <dgm:prSet presAssocID="{FAEE9B66-60CB-4CBC-96A4-F4BACB14981D}" presName="composite" presStyleCnt="0"/>
      <dgm:spPr/>
    </dgm:pt>
    <dgm:pt modelId="{EFDFCB65-4F30-4453-8E39-315B23168BE8}" type="pres">
      <dgm:prSet presAssocID="{FAEE9B66-60CB-4CBC-96A4-F4BACB14981D}" presName="LShape" presStyleLbl="alignNode1" presStyleIdx="6" presStyleCnt="7"/>
      <dgm:spPr/>
    </dgm:pt>
    <dgm:pt modelId="{70950C77-4949-4967-A3A8-BE6606C1D632}" type="pres">
      <dgm:prSet presAssocID="{FAEE9B66-60CB-4CBC-96A4-F4BACB14981D}" presName="ParentText" presStyleLbl="revTx" presStyleIdx="3" presStyleCnt="4">
        <dgm:presLayoutVars>
          <dgm:chMax val="0"/>
          <dgm:chPref val="0"/>
          <dgm:bulletEnabled val="1"/>
        </dgm:presLayoutVars>
      </dgm:prSet>
      <dgm:spPr/>
    </dgm:pt>
  </dgm:ptLst>
  <dgm:cxnLst>
    <dgm:cxn modelId="{91D35804-5A0D-443A-977D-4C58A6C0B570}" type="presOf" srcId="{099E7F1E-E126-4361-AB9D-09D8F090E650}" destId="{F18946D6-7C0D-4C30-998A-B43B13A2E701}" srcOrd="0" destOrd="0" presId="urn:microsoft.com/office/officeart/2009/3/layout/StepUpProcess"/>
    <dgm:cxn modelId="{80B3A306-DC70-463E-AFB5-3A2DF6FF4627}" type="presOf" srcId="{0BE90FA3-7704-42CF-B2D1-59282FEB6FD8}" destId="{B62949E9-B3C3-4CB0-BEB3-4C7A3D373C8E}" srcOrd="0" destOrd="0" presId="urn:microsoft.com/office/officeart/2009/3/layout/StepUpProcess"/>
    <dgm:cxn modelId="{936BA917-2361-47AB-B73D-60793D1E6C62}" type="presOf" srcId="{3CFA97DC-DDA8-4FBC-82FF-5BF80E943624}" destId="{21544975-1E66-4961-8774-E40F995332D4}" srcOrd="0" destOrd="0" presId="urn:microsoft.com/office/officeart/2009/3/layout/StepUpProcess"/>
    <dgm:cxn modelId="{80E54A21-3E6C-4C22-9385-B9DD6EFB1075}" type="presOf" srcId="{6CA05B34-4204-4CD5-8390-EE4A1115319B}" destId="{E8086BC2-B59C-400B-9603-0E5C98AEEB81}" srcOrd="0" destOrd="0" presId="urn:microsoft.com/office/officeart/2009/3/layout/StepUpProcess"/>
    <dgm:cxn modelId="{FBE0C163-A949-497C-8A26-CD121E99332E}" srcId="{3CFA97DC-DDA8-4FBC-82FF-5BF80E943624}" destId="{0BE90FA3-7704-42CF-B2D1-59282FEB6FD8}" srcOrd="1" destOrd="0" parTransId="{28F62826-AD76-4F1F-94B8-E7145699E1FA}" sibTransId="{EF3283D8-DA06-489A-8138-EAC252E8233E}"/>
    <dgm:cxn modelId="{DD632152-E96A-421A-8AFE-8D4F87958C1B}" srcId="{3CFA97DC-DDA8-4FBC-82FF-5BF80E943624}" destId="{099E7F1E-E126-4361-AB9D-09D8F090E650}" srcOrd="2" destOrd="0" parTransId="{5130C366-235E-4869-9A8A-31C06900F540}" sibTransId="{B5C56942-12DA-46C8-8A23-F717304D81EE}"/>
    <dgm:cxn modelId="{10388488-FCCD-4664-BCDE-F4CD1D2AF6E8}" srcId="{3CFA97DC-DDA8-4FBC-82FF-5BF80E943624}" destId="{6CA05B34-4204-4CD5-8390-EE4A1115319B}" srcOrd="0" destOrd="0" parTransId="{A7AB4BFC-2F73-4A98-AEA6-2A6E2B9C9254}" sibTransId="{9B468B9A-B052-4409-A5C5-1703AFC31086}"/>
    <dgm:cxn modelId="{6DB4A4BF-30E0-4FC6-ACB5-BA110C8652E1}" type="presOf" srcId="{FAEE9B66-60CB-4CBC-96A4-F4BACB14981D}" destId="{70950C77-4949-4967-A3A8-BE6606C1D632}" srcOrd="0" destOrd="0" presId="urn:microsoft.com/office/officeart/2009/3/layout/StepUpProcess"/>
    <dgm:cxn modelId="{9E816BD9-76D2-49A4-AAFE-955E5786F151}" srcId="{3CFA97DC-DDA8-4FBC-82FF-5BF80E943624}" destId="{FAEE9B66-60CB-4CBC-96A4-F4BACB14981D}" srcOrd="3" destOrd="0" parTransId="{02DE97FC-2913-4868-9342-780EBB58E1F6}" sibTransId="{BB27FB3E-4AFF-47C1-8F68-509DE2E655AE}"/>
    <dgm:cxn modelId="{7CE4BB78-CAE3-4400-B25B-829F918F2AB7}" type="presParOf" srcId="{21544975-1E66-4961-8774-E40F995332D4}" destId="{A677360C-9A71-48B5-A04A-E069139A60B4}" srcOrd="0" destOrd="0" presId="urn:microsoft.com/office/officeart/2009/3/layout/StepUpProcess"/>
    <dgm:cxn modelId="{D7E1CB94-73DB-4AA7-8189-A0293244F3A0}" type="presParOf" srcId="{A677360C-9A71-48B5-A04A-E069139A60B4}" destId="{B240F566-A656-4405-991B-8EA39D9C4C7E}" srcOrd="0" destOrd="0" presId="urn:microsoft.com/office/officeart/2009/3/layout/StepUpProcess"/>
    <dgm:cxn modelId="{1BCA4D77-1837-46FB-B9E3-DDCB76AF3D86}" type="presParOf" srcId="{A677360C-9A71-48B5-A04A-E069139A60B4}" destId="{E8086BC2-B59C-400B-9603-0E5C98AEEB81}" srcOrd="1" destOrd="0" presId="urn:microsoft.com/office/officeart/2009/3/layout/StepUpProcess"/>
    <dgm:cxn modelId="{4A0B91F7-2463-4275-8985-4CF7C9C4D71A}" type="presParOf" srcId="{A677360C-9A71-48B5-A04A-E069139A60B4}" destId="{758E2AFA-4849-48DD-862D-43F8D1739D5D}" srcOrd="2" destOrd="0" presId="urn:microsoft.com/office/officeart/2009/3/layout/StepUpProcess"/>
    <dgm:cxn modelId="{CA879241-7DC8-4840-AB5C-01E87BCAF2EB}" type="presParOf" srcId="{21544975-1E66-4961-8774-E40F995332D4}" destId="{59A2F9C7-8D00-4E12-87AA-58A6F9DD055D}" srcOrd="1" destOrd="0" presId="urn:microsoft.com/office/officeart/2009/3/layout/StepUpProcess"/>
    <dgm:cxn modelId="{1B2C1D71-6BBD-4DF5-A34B-A2463E73C471}" type="presParOf" srcId="{59A2F9C7-8D00-4E12-87AA-58A6F9DD055D}" destId="{BDB62B9E-3605-4F36-9E06-72BEB82BEC38}" srcOrd="0" destOrd="0" presId="urn:microsoft.com/office/officeart/2009/3/layout/StepUpProcess"/>
    <dgm:cxn modelId="{CDD572AD-B6CE-4A20-9D44-7476CF500638}" type="presParOf" srcId="{21544975-1E66-4961-8774-E40F995332D4}" destId="{A7865274-7B74-4956-A8FE-173347DCDF45}" srcOrd="2" destOrd="0" presId="urn:microsoft.com/office/officeart/2009/3/layout/StepUpProcess"/>
    <dgm:cxn modelId="{34BF5DF9-A61A-4CF5-A4EB-CF07883C5CEF}" type="presParOf" srcId="{A7865274-7B74-4956-A8FE-173347DCDF45}" destId="{82A3E2CC-51A2-49AA-9EBE-2B4082928D84}" srcOrd="0" destOrd="0" presId="urn:microsoft.com/office/officeart/2009/3/layout/StepUpProcess"/>
    <dgm:cxn modelId="{011C3B1A-E371-47B2-847B-D8C43E1FD46B}" type="presParOf" srcId="{A7865274-7B74-4956-A8FE-173347DCDF45}" destId="{B62949E9-B3C3-4CB0-BEB3-4C7A3D373C8E}" srcOrd="1" destOrd="0" presId="urn:microsoft.com/office/officeart/2009/3/layout/StepUpProcess"/>
    <dgm:cxn modelId="{13CF8166-7C52-4897-8F09-D5494D5C1870}" type="presParOf" srcId="{A7865274-7B74-4956-A8FE-173347DCDF45}" destId="{EEEEAE9F-E5A2-4229-8FF7-E3394EB587CC}" srcOrd="2" destOrd="0" presId="urn:microsoft.com/office/officeart/2009/3/layout/StepUpProcess"/>
    <dgm:cxn modelId="{097EBE1E-B1D7-44D2-BF2D-C02D9FE39A05}" type="presParOf" srcId="{21544975-1E66-4961-8774-E40F995332D4}" destId="{B85CBFE8-3248-432B-8854-BAA0AF77E80B}" srcOrd="3" destOrd="0" presId="urn:microsoft.com/office/officeart/2009/3/layout/StepUpProcess"/>
    <dgm:cxn modelId="{19B1959D-C35E-4CB4-8402-52E7A48260AA}" type="presParOf" srcId="{B85CBFE8-3248-432B-8854-BAA0AF77E80B}" destId="{E744FA8B-7D54-4C41-8999-693779879FD3}" srcOrd="0" destOrd="0" presId="urn:microsoft.com/office/officeart/2009/3/layout/StepUpProcess"/>
    <dgm:cxn modelId="{F5F03123-9171-431F-BA96-9D4A7C19D514}" type="presParOf" srcId="{21544975-1E66-4961-8774-E40F995332D4}" destId="{30A93085-821B-403C-8343-3973D326F426}" srcOrd="4" destOrd="0" presId="urn:microsoft.com/office/officeart/2009/3/layout/StepUpProcess"/>
    <dgm:cxn modelId="{A02FD2F0-833B-44F8-83F8-1BA3625E3468}" type="presParOf" srcId="{30A93085-821B-403C-8343-3973D326F426}" destId="{7E1A5DB4-A76C-4572-A806-B5CC283ECDAF}" srcOrd="0" destOrd="0" presId="urn:microsoft.com/office/officeart/2009/3/layout/StepUpProcess"/>
    <dgm:cxn modelId="{D0DDDC3E-8559-444F-A30E-AB4C6BC2E0E2}" type="presParOf" srcId="{30A93085-821B-403C-8343-3973D326F426}" destId="{F18946D6-7C0D-4C30-998A-B43B13A2E701}" srcOrd="1" destOrd="0" presId="urn:microsoft.com/office/officeart/2009/3/layout/StepUpProcess"/>
    <dgm:cxn modelId="{F269C2F9-EF1F-4916-A20A-37577C8A3F64}" type="presParOf" srcId="{30A93085-821B-403C-8343-3973D326F426}" destId="{92F24A70-143B-4617-AE77-32660E1E7AE9}" srcOrd="2" destOrd="0" presId="urn:microsoft.com/office/officeart/2009/3/layout/StepUpProcess"/>
    <dgm:cxn modelId="{EBA89864-B3EB-40E9-8E00-527B4B30A9C3}" type="presParOf" srcId="{21544975-1E66-4961-8774-E40F995332D4}" destId="{699DDE25-7842-4031-B2C6-F9D3514F76DD}" srcOrd="5" destOrd="0" presId="urn:microsoft.com/office/officeart/2009/3/layout/StepUpProcess"/>
    <dgm:cxn modelId="{118CB305-A269-42CB-9657-A380CACE7B30}" type="presParOf" srcId="{699DDE25-7842-4031-B2C6-F9D3514F76DD}" destId="{6FC2B779-A166-4268-B722-F79EEE8C492F}" srcOrd="0" destOrd="0" presId="urn:microsoft.com/office/officeart/2009/3/layout/StepUpProcess"/>
    <dgm:cxn modelId="{2B9C1823-36EB-46EA-9160-ADDD834FA16C}" type="presParOf" srcId="{21544975-1E66-4961-8774-E40F995332D4}" destId="{D8036F0D-E179-4976-AE15-4B5452DD0259}" srcOrd="6" destOrd="0" presId="urn:microsoft.com/office/officeart/2009/3/layout/StepUpProcess"/>
    <dgm:cxn modelId="{79B3DF10-54D1-4109-8B56-2DC99B58DB08}" type="presParOf" srcId="{D8036F0D-E179-4976-AE15-4B5452DD0259}" destId="{EFDFCB65-4F30-4453-8E39-315B23168BE8}" srcOrd="0" destOrd="0" presId="urn:microsoft.com/office/officeart/2009/3/layout/StepUpProcess"/>
    <dgm:cxn modelId="{01C6FB3E-9FAD-4AA0-8100-C03956526AE9}" type="presParOf" srcId="{D8036F0D-E179-4976-AE15-4B5452DD0259}" destId="{70950C77-4949-4967-A3A8-BE6606C1D63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FC6DC5-B3B8-4858-9EFD-3EAE8F2BA88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7D4F263-07C1-4B65-BB0B-CDFD04855E61}">
      <dgm:prSet/>
      <dgm:spPr/>
      <dgm:t>
        <a:bodyPr/>
        <a:lstStyle/>
        <a:p>
          <a:r>
            <a:rPr lang="de-DE"/>
            <a:t>Abhängigkeit der Newsartikel zweifelhaft</a:t>
          </a:r>
        </a:p>
      </dgm:t>
    </dgm:pt>
    <dgm:pt modelId="{24D93FFD-B6D0-4E5C-B767-E36049692D78}" type="parTrans" cxnId="{2C1370A0-87A5-4D46-A924-0BC66950044F}">
      <dgm:prSet/>
      <dgm:spPr/>
      <dgm:t>
        <a:bodyPr/>
        <a:lstStyle/>
        <a:p>
          <a:endParaRPr lang="en-US"/>
        </a:p>
      </dgm:t>
    </dgm:pt>
    <dgm:pt modelId="{7FED521F-184A-4B44-950B-3E27F6198B29}" type="sibTrans" cxnId="{2C1370A0-87A5-4D46-A924-0BC66950044F}">
      <dgm:prSet/>
      <dgm:spPr/>
      <dgm:t>
        <a:bodyPr/>
        <a:lstStyle/>
        <a:p>
          <a:endParaRPr lang="en-US"/>
        </a:p>
      </dgm:t>
    </dgm:pt>
    <dgm:pt modelId="{662D878C-5182-4104-B001-A60E0FE98BAE}">
      <dgm:prSet/>
      <dgm:spPr/>
      <dgm:t>
        <a:bodyPr/>
        <a:lstStyle/>
        <a:p>
          <a:r>
            <a:rPr lang="de-DE"/>
            <a:t>Sprachstile der Autoren</a:t>
          </a:r>
        </a:p>
      </dgm:t>
    </dgm:pt>
    <dgm:pt modelId="{DEDE0ED7-4B83-49FA-ACAD-0C4783F36739}" type="parTrans" cxnId="{369C8C21-7A0F-4ED7-B4A1-D1458940C11D}">
      <dgm:prSet/>
      <dgm:spPr/>
      <dgm:t>
        <a:bodyPr/>
        <a:lstStyle/>
        <a:p>
          <a:endParaRPr lang="en-US"/>
        </a:p>
      </dgm:t>
    </dgm:pt>
    <dgm:pt modelId="{B90F00E2-FE52-4777-8B17-0B529FEDCF64}" type="sibTrans" cxnId="{369C8C21-7A0F-4ED7-B4A1-D1458940C11D}">
      <dgm:prSet/>
      <dgm:spPr/>
      <dgm:t>
        <a:bodyPr/>
        <a:lstStyle/>
        <a:p>
          <a:endParaRPr lang="en-US"/>
        </a:p>
      </dgm:t>
    </dgm:pt>
    <dgm:pt modelId="{C05E6B65-4238-4181-A268-3190A7DBF708}">
      <dgm:prSet/>
      <dgm:spPr/>
      <dgm:t>
        <a:bodyPr/>
        <a:lstStyle/>
        <a:p>
          <a:r>
            <a:rPr lang="de-DE"/>
            <a:t>Alle Ereignisse nicht bekannt</a:t>
          </a:r>
        </a:p>
      </dgm:t>
    </dgm:pt>
    <dgm:pt modelId="{6A82917A-2E2A-4EAE-919F-E7E2D66619DA}" type="parTrans" cxnId="{16B6AD87-66A6-4306-A8E2-107F04222501}">
      <dgm:prSet/>
      <dgm:spPr/>
      <dgm:t>
        <a:bodyPr/>
        <a:lstStyle/>
        <a:p>
          <a:endParaRPr lang="en-US"/>
        </a:p>
      </dgm:t>
    </dgm:pt>
    <dgm:pt modelId="{C6211BF4-41A6-48CE-98E6-604F87230161}" type="sibTrans" cxnId="{16B6AD87-66A6-4306-A8E2-107F04222501}">
      <dgm:prSet/>
      <dgm:spPr/>
      <dgm:t>
        <a:bodyPr/>
        <a:lstStyle/>
        <a:p>
          <a:endParaRPr lang="en-US"/>
        </a:p>
      </dgm:t>
    </dgm:pt>
    <dgm:pt modelId="{58D9F121-0183-4CFA-94F9-01DB8AC8FFF1}" type="pres">
      <dgm:prSet presAssocID="{BFFC6DC5-B3B8-4858-9EFD-3EAE8F2BA888}" presName="linearFlow" presStyleCnt="0">
        <dgm:presLayoutVars>
          <dgm:dir/>
          <dgm:resizeHandles val="exact"/>
        </dgm:presLayoutVars>
      </dgm:prSet>
      <dgm:spPr/>
    </dgm:pt>
    <dgm:pt modelId="{7114665E-B81B-406C-995C-01656B0AB3F8}" type="pres">
      <dgm:prSet presAssocID="{E7D4F263-07C1-4B65-BB0B-CDFD04855E61}" presName="composite" presStyleCnt="0"/>
      <dgm:spPr/>
    </dgm:pt>
    <dgm:pt modelId="{3FFEDD36-3BB9-4D69-9ED8-CD9E06B34F30}" type="pres">
      <dgm:prSet presAssocID="{E7D4F263-07C1-4B65-BB0B-CDFD04855E61}"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Zeitung mit einfarbiger Füllung"/>
        </a:ext>
      </dgm:extLst>
    </dgm:pt>
    <dgm:pt modelId="{1F5F61A8-1E25-442F-98C4-7954E9383FDF}" type="pres">
      <dgm:prSet presAssocID="{E7D4F263-07C1-4B65-BB0B-CDFD04855E61}" presName="txShp" presStyleLbl="node1" presStyleIdx="0" presStyleCnt="3">
        <dgm:presLayoutVars>
          <dgm:bulletEnabled val="1"/>
        </dgm:presLayoutVars>
      </dgm:prSet>
      <dgm:spPr/>
    </dgm:pt>
    <dgm:pt modelId="{504FAF95-F1A5-441A-9A34-2432F36B8657}" type="pres">
      <dgm:prSet presAssocID="{7FED521F-184A-4B44-950B-3E27F6198B29}" presName="spacing" presStyleCnt="0"/>
      <dgm:spPr/>
    </dgm:pt>
    <dgm:pt modelId="{38270210-004B-4DCA-8EC6-C29285BC9D42}" type="pres">
      <dgm:prSet presAssocID="{662D878C-5182-4104-B001-A60E0FE98BAE}" presName="composite" presStyleCnt="0"/>
      <dgm:spPr/>
    </dgm:pt>
    <dgm:pt modelId="{21DF53A2-FAB1-43EF-94AE-C13BC4343706}" type="pres">
      <dgm:prSet presAssocID="{662D878C-5182-4104-B001-A60E0FE98BAE}"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hatblase mit einfarbiger Füllung"/>
        </a:ext>
      </dgm:extLst>
    </dgm:pt>
    <dgm:pt modelId="{51A55ADB-C3A5-4CE4-8DA5-E9607830FC8C}" type="pres">
      <dgm:prSet presAssocID="{662D878C-5182-4104-B001-A60E0FE98BAE}" presName="txShp" presStyleLbl="node1" presStyleIdx="1" presStyleCnt="3">
        <dgm:presLayoutVars>
          <dgm:bulletEnabled val="1"/>
        </dgm:presLayoutVars>
      </dgm:prSet>
      <dgm:spPr/>
    </dgm:pt>
    <dgm:pt modelId="{8FF3D259-33C3-4D60-B7B0-91C074D4F1AE}" type="pres">
      <dgm:prSet presAssocID="{B90F00E2-FE52-4777-8B17-0B529FEDCF64}" presName="spacing" presStyleCnt="0"/>
      <dgm:spPr/>
    </dgm:pt>
    <dgm:pt modelId="{FF84A135-FBAE-48C7-A12C-F15F2FD2C05C}" type="pres">
      <dgm:prSet presAssocID="{C05E6B65-4238-4181-A268-3190A7DBF708}" presName="composite" presStyleCnt="0"/>
      <dgm:spPr/>
    </dgm:pt>
    <dgm:pt modelId="{C620FFEB-1E80-40FD-933D-56E4138C2809}" type="pres">
      <dgm:prSet presAssocID="{C05E6B65-4238-4181-A268-3190A7DBF708}"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ilfe mit einfarbiger Füllung"/>
        </a:ext>
      </dgm:extLst>
    </dgm:pt>
    <dgm:pt modelId="{5956F624-1DA8-4C2E-A4B9-CB7DCEC20665}" type="pres">
      <dgm:prSet presAssocID="{C05E6B65-4238-4181-A268-3190A7DBF708}" presName="txShp" presStyleLbl="node1" presStyleIdx="2" presStyleCnt="3">
        <dgm:presLayoutVars>
          <dgm:bulletEnabled val="1"/>
        </dgm:presLayoutVars>
      </dgm:prSet>
      <dgm:spPr/>
    </dgm:pt>
  </dgm:ptLst>
  <dgm:cxnLst>
    <dgm:cxn modelId="{369C8C21-7A0F-4ED7-B4A1-D1458940C11D}" srcId="{BFFC6DC5-B3B8-4858-9EFD-3EAE8F2BA888}" destId="{662D878C-5182-4104-B001-A60E0FE98BAE}" srcOrd="1" destOrd="0" parTransId="{DEDE0ED7-4B83-49FA-ACAD-0C4783F36739}" sibTransId="{B90F00E2-FE52-4777-8B17-0B529FEDCF64}"/>
    <dgm:cxn modelId="{ADD6AF31-A8C5-4EEF-B6DC-2E00481D1FCF}" type="presOf" srcId="{662D878C-5182-4104-B001-A60E0FE98BAE}" destId="{51A55ADB-C3A5-4CE4-8DA5-E9607830FC8C}" srcOrd="0" destOrd="0" presId="urn:microsoft.com/office/officeart/2005/8/layout/vList3"/>
    <dgm:cxn modelId="{9849F460-A269-4430-8638-C26B734AECA8}" type="presOf" srcId="{E7D4F263-07C1-4B65-BB0B-CDFD04855E61}" destId="{1F5F61A8-1E25-442F-98C4-7954E9383FDF}" srcOrd="0" destOrd="0" presId="urn:microsoft.com/office/officeart/2005/8/layout/vList3"/>
    <dgm:cxn modelId="{16B6AD87-66A6-4306-A8E2-107F04222501}" srcId="{BFFC6DC5-B3B8-4858-9EFD-3EAE8F2BA888}" destId="{C05E6B65-4238-4181-A268-3190A7DBF708}" srcOrd="2" destOrd="0" parTransId="{6A82917A-2E2A-4EAE-919F-E7E2D66619DA}" sibTransId="{C6211BF4-41A6-48CE-98E6-604F87230161}"/>
    <dgm:cxn modelId="{2C1370A0-87A5-4D46-A924-0BC66950044F}" srcId="{BFFC6DC5-B3B8-4858-9EFD-3EAE8F2BA888}" destId="{E7D4F263-07C1-4B65-BB0B-CDFD04855E61}" srcOrd="0" destOrd="0" parTransId="{24D93FFD-B6D0-4E5C-B767-E36049692D78}" sibTransId="{7FED521F-184A-4B44-950B-3E27F6198B29}"/>
    <dgm:cxn modelId="{ED4618B3-5FC4-453D-992C-20A2CDC1A923}" type="presOf" srcId="{BFFC6DC5-B3B8-4858-9EFD-3EAE8F2BA888}" destId="{58D9F121-0183-4CFA-94F9-01DB8AC8FFF1}" srcOrd="0" destOrd="0" presId="urn:microsoft.com/office/officeart/2005/8/layout/vList3"/>
    <dgm:cxn modelId="{7EB789B3-B3A7-4D99-9C15-212B57044CFE}" type="presOf" srcId="{C05E6B65-4238-4181-A268-3190A7DBF708}" destId="{5956F624-1DA8-4C2E-A4B9-CB7DCEC20665}" srcOrd="0" destOrd="0" presId="urn:microsoft.com/office/officeart/2005/8/layout/vList3"/>
    <dgm:cxn modelId="{A63E8A1A-B977-49EC-B285-F956C6E789FB}" type="presParOf" srcId="{58D9F121-0183-4CFA-94F9-01DB8AC8FFF1}" destId="{7114665E-B81B-406C-995C-01656B0AB3F8}" srcOrd="0" destOrd="0" presId="urn:microsoft.com/office/officeart/2005/8/layout/vList3"/>
    <dgm:cxn modelId="{466FA950-ECCF-4698-96B1-58DDCFA2F50D}" type="presParOf" srcId="{7114665E-B81B-406C-995C-01656B0AB3F8}" destId="{3FFEDD36-3BB9-4D69-9ED8-CD9E06B34F30}" srcOrd="0" destOrd="0" presId="urn:microsoft.com/office/officeart/2005/8/layout/vList3"/>
    <dgm:cxn modelId="{58D81286-55F0-44DF-AC0C-8472F85A0646}" type="presParOf" srcId="{7114665E-B81B-406C-995C-01656B0AB3F8}" destId="{1F5F61A8-1E25-442F-98C4-7954E9383FDF}" srcOrd="1" destOrd="0" presId="urn:microsoft.com/office/officeart/2005/8/layout/vList3"/>
    <dgm:cxn modelId="{10FFB2AF-2681-4EB6-8E6D-1955F9D35D5C}" type="presParOf" srcId="{58D9F121-0183-4CFA-94F9-01DB8AC8FFF1}" destId="{504FAF95-F1A5-441A-9A34-2432F36B8657}" srcOrd="1" destOrd="0" presId="urn:microsoft.com/office/officeart/2005/8/layout/vList3"/>
    <dgm:cxn modelId="{6129C37E-2A62-465D-8095-B5DC07371069}" type="presParOf" srcId="{58D9F121-0183-4CFA-94F9-01DB8AC8FFF1}" destId="{38270210-004B-4DCA-8EC6-C29285BC9D42}" srcOrd="2" destOrd="0" presId="urn:microsoft.com/office/officeart/2005/8/layout/vList3"/>
    <dgm:cxn modelId="{AD8C0BA5-797C-40CF-A7B7-D1EA097D2ACA}" type="presParOf" srcId="{38270210-004B-4DCA-8EC6-C29285BC9D42}" destId="{21DF53A2-FAB1-43EF-94AE-C13BC4343706}" srcOrd="0" destOrd="0" presId="urn:microsoft.com/office/officeart/2005/8/layout/vList3"/>
    <dgm:cxn modelId="{E2B66C0E-CDA3-4BFE-ABA6-F144681D8020}" type="presParOf" srcId="{38270210-004B-4DCA-8EC6-C29285BC9D42}" destId="{51A55ADB-C3A5-4CE4-8DA5-E9607830FC8C}" srcOrd="1" destOrd="0" presId="urn:microsoft.com/office/officeart/2005/8/layout/vList3"/>
    <dgm:cxn modelId="{A1AF4E18-0181-473B-908A-6B75E67DBFD6}" type="presParOf" srcId="{58D9F121-0183-4CFA-94F9-01DB8AC8FFF1}" destId="{8FF3D259-33C3-4D60-B7B0-91C074D4F1AE}" srcOrd="3" destOrd="0" presId="urn:microsoft.com/office/officeart/2005/8/layout/vList3"/>
    <dgm:cxn modelId="{B6A70043-4AB4-4C21-9F59-90F91BDD8286}" type="presParOf" srcId="{58D9F121-0183-4CFA-94F9-01DB8AC8FFF1}" destId="{FF84A135-FBAE-48C7-A12C-F15F2FD2C05C}" srcOrd="4" destOrd="0" presId="urn:microsoft.com/office/officeart/2005/8/layout/vList3"/>
    <dgm:cxn modelId="{3F595DCD-5A91-471E-BD72-20BCF1014414}" type="presParOf" srcId="{FF84A135-FBAE-48C7-A12C-F15F2FD2C05C}" destId="{C620FFEB-1E80-40FD-933D-56E4138C2809}" srcOrd="0" destOrd="0" presId="urn:microsoft.com/office/officeart/2005/8/layout/vList3"/>
    <dgm:cxn modelId="{BAE6EFA8-1ACA-442F-BC3E-BCD79542BF3B}" type="presParOf" srcId="{FF84A135-FBAE-48C7-A12C-F15F2FD2C05C}" destId="{5956F624-1DA8-4C2E-A4B9-CB7DCEC2066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08EF31-0F38-42DB-8722-F5393BFDC74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1FA2C398-EEA1-42A1-AE45-E5265AAD0DC0}">
      <dgm:prSet phldrT="[Text]"/>
      <dgm:spPr/>
      <dgm:t>
        <a:bodyPr/>
        <a:lstStyle/>
        <a:p>
          <a:r>
            <a:rPr lang="en-US" err="1"/>
            <a:t>Politische</a:t>
          </a:r>
          <a:r>
            <a:rPr lang="en-US"/>
            <a:t> </a:t>
          </a:r>
          <a:r>
            <a:rPr lang="en-US" err="1"/>
            <a:t>Instabilität</a:t>
          </a:r>
          <a:endParaRPr lang="en-US"/>
        </a:p>
      </dgm:t>
    </dgm:pt>
    <dgm:pt modelId="{1FDBE22F-C63B-43A8-866F-ED9352714DF2}" type="parTrans" cxnId="{10FA799C-4D8C-4860-AB0E-7F1555E404F8}">
      <dgm:prSet/>
      <dgm:spPr/>
      <dgm:t>
        <a:bodyPr/>
        <a:lstStyle/>
        <a:p>
          <a:endParaRPr lang="en-US"/>
        </a:p>
      </dgm:t>
    </dgm:pt>
    <dgm:pt modelId="{53BE380E-AEA0-4C61-90DA-CD8627B506F9}" type="sibTrans" cxnId="{10FA799C-4D8C-4860-AB0E-7F1555E404F8}">
      <dgm:prSet/>
      <dgm:spPr/>
      <dgm:t>
        <a:bodyPr/>
        <a:lstStyle/>
        <a:p>
          <a:endParaRPr lang="en-US"/>
        </a:p>
      </dgm:t>
    </dgm:pt>
    <dgm:pt modelId="{8ED2EF78-01E8-4676-AAE8-4C73E2137BE7}">
      <dgm:prSet phldrT="[Text]"/>
      <dgm:spPr/>
      <dgm:t>
        <a:bodyPr/>
        <a:lstStyle/>
        <a:p>
          <a:r>
            <a:rPr lang="en-US" err="1"/>
            <a:t>Investionen</a:t>
          </a:r>
          <a:r>
            <a:rPr lang="en-US"/>
            <a:t> und </a:t>
          </a:r>
          <a:r>
            <a:rPr lang="en-US" err="1"/>
            <a:t>Nachfrage</a:t>
          </a:r>
          <a:endParaRPr lang="en-US"/>
        </a:p>
      </dgm:t>
    </dgm:pt>
    <dgm:pt modelId="{3E145315-3FA5-403C-A69D-8A4088F0CD9F}" type="parTrans" cxnId="{44FE196B-8B5D-4441-A91C-39A7437D66D8}">
      <dgm:prSet/>
      <dgm:spPr/>
      <dgm:t>
        <a:bodyPr/>
        <a:lstStyle/>
        <a:p>
          <a:endParaRPr lang="en-US"/>
        </a:p>
      </dgm:t>
    </dgm:pt>
    <dgm:pt modelId="{6A71E799-14C9-4482-B19F-B8B2E46DA008}" type="sibTrans" cxnId="{44FE196B-8B5D-4441-A91C-39A7437D66D8}">
      <dgm:prSet/>
      <dgm:spPr/>
      <dgm:t>
        <a:bodyPr/>
        <a:lstStyle/>
        <a:p>
          <a:endParaRPr lang="en-US"/>
        </a:p>
      </dgm:t>
    </dgm:pt>
    <dgm:pt modelId="{B1D0A176-BA6B-417C-87D4-5960BB12FC21}">
      <dgm:prSet phldrT="[Text]"/>
      <dgm:spPr/>
      <dgm:t>
        <a:bodyPr/>
        <a:lstStyle/>
        <a:p>
          <a:r>
            <a:rPr lang="en-US" err="1"/>
            <a:t>Angebot</a:t>
          </a:r>
          <a:r>
            <a:rPr lang="en-US"/>
            <a:t> und </a:t>
          </a:r>
          <a:r>
            <a:rPr lang="en-US" err="1"/>
            <a:t>Nachfrage</a:t>
          </a:r>
          <a:endParaRPr lang="en-US"/>
        </a:p>
      </dgm:t>
    </dgm:pt>
    <dgm:pt modelId="{EB0CB0BB-6E6A-447B-A49F-BF000E0E7A67}" type="parTrans" cxnId="{96AF0DB5-CC83-46A3-8C14-FF9207DF9810}">
      <dgm:prSet/>
      <dgm:spPr/>
      <dgm:t>
        <a:bodyPr/>
        <a:lstStyle/>
        <a:p>
          <a:endParaRPr lang="en-US"/>
        </a:p>
      </dgm:t>
    </dgm:pt>
    <dgm:pt modelId="{F94E581B-2E02-4D3F-BD1A-0008F513243B}" type="sibTrans" cxnId="{96AF0DB5-CC83-46A3-8C14-FF9207DF9810}">
      <dgm:prSet/>
      <dgm:spPr/>
      <dgm:t>
        <a:bodyPr/>
        <a:lstStyle/>
        <a:p>
          <a:endParaRPr lang="en-US"/>
        </a:p>
      </dgm:t>
    </dgm:pt>
    <dgm:pt modelId="{341251A2-43C4-439D-95EA-FA7CDFA17A93}">
      <dgm:prSet phldrT="[Text]"/>
      <dgm:spPr/>
      <dgm:t>
        <a:bodyPr/>
        <a:lstStyle/>
        <a:p>
          <a:r>
            <a:rPr lang="en-US" err="1"/>
            <a:t>Industrielle</a:t>
          </a:r>
          <a:r>
            <a:rPr lang="en-US"/>
            <a:t> </a:t>
          </a:r>
          <a:r>
            <a:rPr lang="en-US" err="1"/>
            <a:t>Nachfrage</a:t>
          </a:r>
          <a:endParaRPr lang="en-US"/>
        </a:p>
      </dgm:t>
    </dgm:pt>
    <dgm:pt modelId="{C264F698-77E7-4D18-A223-0BB255A93E83}" type="parTrans" cxnId="{0B6C03DE-DBF3-4783-93C0-D4E264D4971D}">
      <dgm:prSet/>
      <dgm:spPr/>
      <dgm:t>
        <a:bodyPr/>
        <a:lstStyle/>
        <a:p>
          <a:endParaRPr lang="en-US"/>
        </a:p>
      </dgm:t>
    </dgm:pt>
    <dgm:pt modelId="{6F2F9F3B-EDD1-4529-921C-C03B7A043116}" type="sibTrans" cxnId="{0B6C03DE-DBF3-4783-93C0-D4E264D4971D}">
      <dgm:prSet/>
      <dgm:spPr/>
      <dgm:t>
        <a:bodyPr/>
        <a:lstStyle/>
        <a:p>
          <a:endParaRPr lang="en-US"/>
        </a:p>
      </dgm:t>
    </dgm:pt>
    <dgm:pt modelId="{A6546044-0AB8-4B16-91C0-58D7A43DDF37}">
      <dgm:prSet phldrT="[Text]"/>
      <dgm:spPr/>
      <dgm:t>
        <a:bodyPr/>
        <a:lstStyle/>
        <a:p>
          <a:r>
            <a:rPr lang="en-US" err="1"/>
            <a:t>Naturkatastrophen</a:t>
          </a:r>
          <a:endParaRPr lang="en-US"/>
        </a:p>
      </dgm:t>
    </dgm:pt>
    <dgm:pt modelId="{85DB8266-9000-4CBC-B05C-0D0623FA1B10}" type="parTrans" cxnId="{59E70B80-D12E-44AE-83A0-83A97065EA19}">
      <dgm:prSet/>
      <dgm:spPr/>
      <dgm:t>
        <a:bodyPr/>
        <a:lstStyle/>
        <a:p>
          <a:endParaRPr lang="en-US"/>
        </a:p>
      </dgm:t>
    </dgm:pt>
    <dgm:pt modelId="{CB65FF1F-ACB2-472D-917E-94FF08AC4B7C}" type="sibTrans" cxnId="{59E70B80-D12E-44AE-83A0-83A97065EA19}">
      <dgm:prSet/>
      <dgm:spPr/>
      <dgm:t>
        <a:bodyPr/>
        <a:lstStyle/>
        <a:p>
          <a:endParaRPr lang="en-US"/>
        </a:p>
      </dgm:t>
    </dgm:pt>
    <dgm:pt modelId="{C63FD4C5-9FA9-490E-B415-9D9DC09C1F1D}">
      <dgm:prSet phldrT="[Text]"/>
      <dgm:spPr/>
      <dgm:t>
        <a:bodyPr/>
        <a:lstStyle/>
        <a:p>
          <a:r>
            <a:rPr lang="en-US" err="1"/>
            <a:t>Währungsfluktuationen</a:t>
          </a:r>
          <a:endParaRPr lang="en-US"/>
        </a:p>
      </dgm:t>
    </dgm:pt>
    <dgm:pt modelId="{74DF32DD-BADA-4F16-972F-88A9395CA8B8}" type="parTrans" cxnId="{3FD96C60-6FDB-4399-8BCD-2135145661AF}">
      <dgm:prSet/>
      <dgm:spPr/>
      <dgm:t>
        <a:bodyPr/>
        <a:lstStyle/>
        <a:p>
          <a:endParaRPr lang="en-US"/>
        </a:p>
      </dgm:t>
    </dgm:pt>
    <dgm:pt modelId="{5169D3B5-E297-4EF7-B699-C9BB1AACD579}" type="sibTrans" cxnId="{3FD96C60-6FDB-4399-8BCD-2135145661AF}">
      <dgm:prSet/>
      <dgm:spPr/>
      <dgm:t>
        <a:bodyPr/>
        <a:lstStyle/>
        <a:p>
          <a:endParaRPr lang="en-US"/>
        </a:p>
      </dgm:t>
    </dgm:pt>
    <dgm:pt modelId="{B073899D-188A-4467-893F-30733A16D06F}">
      <dgm:prSet phldrT="[Text]"/>
      <dgm:spPr/>
      <dgm:t>
        <a:bodyPr/>
        <a:lstStyle/>
        <a:p>
          <a:r>
            <a:rPr lang="en-US" err="1"/>
            <a:t>Geopolitische</a:t>
          </a:r>
          <a:r>
            <a:rPr lang="en-US"/>
            <a:t> </a:t>
          </a:r>
          <a:r>
            <a:rPr lang="en-US" err="1"/>
            <a:t>Faktoren</a:t>
          </a:r>
          <a:endParaRPr lang="en-US"/>
        </a:p>
      </dgm:t>
    </dgm:pt>
    <dgm:pt modelId="{3941919F-6CE1-4D1D-B327-489CD1CE7A58}" type="parTrans" cxnId="{4FE8A1F9-ED59-4C05-85E3-C2C87B9D1380}">
      <dgm:prSet/>
      <dgm:spPr/>
      <dgm:t>
        <a:bodyPr/>
        <a:lstStyle/>
        <a:p>
          <a:endParaRPr lang="en-US"/>
        </a:p>
      </dgm:t>
    </dgm:pt>
    <dgm:pt modelId="{B81728FC-9725-4BDF-A3A0-D71C378ABDBA}" type="sibTrans" cxnId="{4FE8A1F9-ED59-4C05-85E3-C2C87B9D1380}">
      <dgm:prSet/>
      <dgm:spPr/>
      <dgm:t>
        <a:bodyPr/>
        <a:lstStyle/>
        <a:p>
          <a:endParaRPr lang="en-US"/>
        </a:p>
      </dgm:t>
    </dgm:pt>
    <dgm:pt modelId="{C8970F2B-B554-4DAD-BB3C-AACFBE696DC9}" type="pres">
      <dgm:prSet presAssocID="{5B08EF31-0F38-42DB-8722-F5393BFDC741}" presName="diagram" presStyleCnt="0">
        <dgm:presLayoutVars>
          <dgm:dir/>
          <dgm:resizeHandles val="exact"/>
        </dgm:presLayoutVars>
      </dgm:prSet>
      <dgm:spPr/>
    </dgm:pt>
    <dgm:pt modelId="{F791DD80-CC9F-403F-A82B-B1655D5B10EA}" type="pres">
      <dgm:prSet presAssocID="{1FA2C398-EEA1-42A1-AE45-E5265AAD0DC0}" presName="node" presStyleLbl="node1" presStyleIdx="0" presStyleCnt="7">
        <dgm:presLayoutVars>
          <dgm:bulletEnabled val="1"/>
        </dgm:presLayoutVars>
      </dgm:prSet>
      <dgm:spPr/>
    </dgm:pt>
    <dgm:pt modelId="{84CCD6DE-AD92-47EE-8CCC-1093FE4C57E9}" type="pres">
      <dgm:prSet presAssocID="{53BE380E-AEA0-4C61-90DA-CD8627B506F9}" presName="sibTrans" presStyleCnt="0"/>
      <dgm:spPr/>
    </dgm:pt>
    <dgm:pt modelId="{66931BBB-A2A1-4872-8FE8-537340251F45}" type="pres">
      <dgm:prSet presAssocID="{B073899D-188A-4467-893F-30733A16D06F}" presName="node" presStyleLbl="node1" presStyleIdx="1" presStyleCnt="7">
        <dgm:presLayoutVars>
          <dgm:bulletEnabled val="1"/>
        </dgm:presLayoutVars>
      </dgm:prSet>
      <dgm:spPr/>
    </dgm:pt>
    <dgm:pt modelId="{620C61A7-7566-48CF-BEE1-505F270D883C}" type="pres">
      <dgm:prSet presAssocID="{B81728FC-9725-4BDF-A3A0-D71C378ABDBA}" presName="sibTrans" presStyleCnt="0"/>
      <dgm:spPr/>
    </dgm:pt>
    <dgm:pt modelId="{B28602E8-4D5C-4DC9-8948-71C2DDAA5542}" type="pres">
      <dgm:prSet presAssocID="{C63FD4C5-9FA9-490E-B415-9D9DC09C1F1D}" presName="node" presStyleLbl="node1" presStyleIdx="2" presStyleCnt="7">
        <dgm:presLayoutVars>
          <dgm:bulletEnabled val="1"/>
        </dgm:presLayoutVars>
      </dgm:prSet>
      <dgm:spPr/>
    </dgm:pt>
    <dgm:pt modelId="{A633B077-BF56-47C3-8104-23EED1BA5822}" type="pres">
      <dgm:prSet presAssocID="{5169D3B5-E297-4EF7-B699-C9BB1AACD579}" presName="sibTrans" presStyleCnt="0"/>
      <dgm:spPr/>
    </dgm:pt>
    <dgm:pt modelId="{3FD42B3A-2FF0-4027-993A-CC7DA20943D9}" type="pres">
      <dgm:prSet presAssocID="{8ED2EF78-01E8-4676-AAE8-4C73E2137BE7}" presName="node" presStyleLbl="node1" presStyleIdx="3" presStyleCnt="7">
        <dgm:presLayoutVars>
          <dgm:bulletEnabled val="1"/>
        </dgm:presLayoutVars>
      </dgm:prSet>
      <dgm:spPr/>
    </dgm:pt>
    <dgm:pt modelId="{2FB99D1F-CF7D-4F63-BA66-0120FA2998A9}" type="pres">
      <dgm:prSet presAssocID="{6A71E799-14C9-4482-B19F-B8B2E46DA008}" presName="sibTrans" presStyleCnt="0"/>
      <dgm:spPr/>
    </dgm:pt>
    <dgm:pt modelId="{C94EBDE6-604F-40D4-AC34-5102DB8CEFAD}" type="pres">
      <dgm:prSet presAssocID="{B1D0A176-BA6B-417C-87D4-5960BB12FC21}" presName="node" presStyleLbl="node1" presStyleIdx="4" presStyleCnt="7">
        <dgm:presLayoutVars>
          <dgm:bulletEnabled val="1"/>
        </dgm:presLayoutVars>
      </dgm:prSet>
      <dgm:spPr/>
    </dgm:pt>
    <dgm:pt modelId="{4550C9BC-2EEF-416E-98B5-EC082B4EC381}" type="pres">
      <dgm:prSet presAssocID="{F94E581B-2E02-4D3F-BD1A-0008F513243B}" presName="sibTrans" presStyleCnt="0"/>
      <dgm:spPr/>
    </dgm:pt>
    <dgm:pt modelId="{F3B6643D-EB0A-45BF-BF7C-2B74FEA8C768}" type="pres">
      <dgm:prSet presAssocID="{341251A2-43C4-439D-95EA-FA7CDFA17A93}" presName="node" presStyleLbl="node1" presStyleIdx="5" presStyleCnt="7">
        <dgm:presLayoutVars>
          <dgm:bulletEnabled val="1"/>
        </dgm:presLayoutVars>
      </dgm:prSet>
      <dgm:spPr/>
    </dgm:pt>
    <dgm:pt modelId="{0F19A4AA-E85E-4C55-BF9D-C8B17C91C773}" type="pres">
      <dgm:prSet presAssocID="{6F2F9F3B-EDD1-4529-921C-C03B7A043116}" presName="sibTrans" presStyleCnt="0"/>
      <dgm:spPr/>
    </dgm:pt>
    <dgm:pt modelId="{B22E7F6C-487A-41BE-88E9-1F4F06359F94}" type="pres">
      <dgm:prSet presAssocID="{A6546044-0AB8-4B16-91C0-58D7A43DDF37}" presName="node" presStyleLbl="node1" presStyleIdx="6" presStyleCnt="7">
        <dgm:presLayoutVars>
          <dgm:bulletEnabled val="1"/>
        </dgm:presLayoutVars>
      </dgm:prSet>
      <dgm:spPr/>
    </dgm:pt>
  </dgm:ptLst>
  <dgm:cxnLst>
    <dgm:cxn modelId="{F5BDC218-7814-4913-921C-9EBED5716E2B}" type="presOf" srcId="{C63FD4C5-9FA9-490E-B415-9D9DC09C1F1D}" destId="{B28602E8-4D5C-4DC9-8948-71C2DDAA5542}" srcOrd="0" destOrd="0" presId="urn:microsoft.com/office/officeart/2005/8/layout/default"/>
    <dgm:cxn modelId="{2D8F3922-E6DF-4A4E-AC81-20A9BDF6A4CD}" type="presOf" srcId="{1FA2C398-EEA1-42A1-AE45-E5265AAD0DC0}" destId="{F791DD80-CC9F-403F-A82B-B1655D5B10EA}" srcOrd="0" destOrd="0" presId="urn:microsoft.com/office/officeart/2005/8/layout/default"/>
    <dgm:cxn modelId="{3FD96C60-6FDB-4399-8BCD-2135145661AF}" srcId="{5B08EF31-0F38-42DB-8722-F5393BFDC741}" destId="{C63FD4C5-9FA9-490E-B415-9D9DC09C1F1D}" srcOrd="2" destOrd="0" parTransId="{74DF32DD-BADA-4F16-972F-88A9395CA8B8}" sibTransId="{5169D3B5-E297-4EF7-B699-C9BB1AACD579}"/>
    <dgm:cxn modelId="{44FE196B-8B5D-4441-A91C-39A7437D66D8}" srcId="{5B08EF31-0F38-42DB-8722-F5393BFDC741}" destId="{8ED2EF78-01E8-4676-AAE8-4C73E2137BE7}" srcOrd="3" destOrd="0" parTransId="{3E145315-3FA5-403C-A69D-8A4088F0CD9F}" sibTransId="{6A71E799-14C9-4482-B19F-B8B2E46DA008}"/>
    <dgm:cxn modelId="{CF91616C-C0BD-45D4-A2C3-7FBAD5B0C0D3}" type="presOf" srcId="{8ED2EF78-01E8-4676-AAE8-4C73E2137BE7}" destId="{3FD42B3A-2FF0-4027-993A-CC7DA20943D9}" srcOrd="0" destOrd="0" presId="urn:microsoft.com/office/officeart/2005/8/layout/default"/>
    <dgm:cxn modelId="{97D0AF6E-1FA3-4F4E-879E-9DBBAF0234DC}" type="presOf" srcId="{341251A2-43C4-439D-95EA-FA7CDFA17A93}" destId="{F3B6643D-EB0A-45BF-BF7C-2B74FEA8C768}" srcOrd="0" destOrd="0" presId="urn:microsoft.com/office/officeart/2005/8/layout/default"/>
    <dgm:cxn modelId="{59E70B80-D12E-44AE-83A0-83A97065EA19}" srcId="{5B08EF31-0F38-42DB-8722-F5393BFDC741}" destId="{A6546044-0AB8-4B16-91C0-58D7A43DDF37}" srcOrd="6" destOrd="0" parTransId="{85DB8266-9000-4CBC-B05C-0D0623FA1B10}" sibTransId="{CB65FF1F-ACB2-472D-917E-94FF08AC4B7C}"/>
    <dgm:cxn modelId="{D1CC4D8C-B8A1-4B51-AC57-D8F1022F41C8}" type="presOf" srcId="{A6546044-0AB8-4B16-91C0-58D7A43DDF37}" destId="{B22E7F6C-487A-41BE-88E9-1F4F06359F94}" srcOrd="0" destOrd="0" presId="urn:microsoft.com/office/officeart/2005/8/layout/default"/>
    <dgm:cxn modelId="{10FA799C-4D8C-4860-AB0E-7F1555E404F8}" srcId="{5B08EF31-0F38-42DB-8722-F5393BFDC741}" destId="{1FA2C398-EEA1-42A1-AE45-E5265AAD0DC0}" srcOrd="0" destOrd="0" parTransId="{1FDBE22F-C63B-43A8-866F-ED9352714DF2}" sibTransId="{53BE380E-AEA0-4C61-90DA-CD8627B506F9}"/>
    <dgm:cxn modelId="{4F1860AC-ADA0-454A-BF6A-D6A6CA9DD1A8}" type="presOf" srcId="{B1D0A176-BA6B-417C-87D4-5960BB12FC21}" destId="{C94EBDE6-604F-40D4-AC34-5102DB8CEFAD}" srcOrd="0" destOrd="0" presId="urn:microsoft.com/office/officeart/2005/8/layout/default"/>
    <dgm:cxn modelId="{96AF0DB5-CC83-46A3-8C14-FF9207DF9810}" srcId="{5B08EF31-0F38-42DB-8722-F5393BFDC741}" destId="{B1D0A176-BA6B-417C-87D4-5960BB12FC21}" srcOrd="4" destOrd="0" parTransId="{EB0CB0BB-6E6A-447B-A49F-BF000E0E7A67}" sibTransId="{F94E581B-2E02-4D3F-BD1A-0008F513243B}"/>
    <dgm:cxn modelId="{D5BE0ABD-3B8A-4D93-B8EB-36557420084B}" type="presOf" srcId="{5B08EF31-0F38-42DB-8722-F5393BFDC741}" destId="{C8970F2B-B554-4DAD-BB3C-AACFBE696DC9}" srcOrd="0" destOrd="0" presId="urn:microsoft.com/office/officeart/2005/8/layout/default"/>
    <dgm:cxn modelId="{82C6B4DB-3998-4D96-9167-C3795275FBCE}" type="presOf" srcId="{B073899D-188A-4467-893F-30733A16D06F}" destId="{66931BBB-A2A1-4872-8FE8-537340251F45}" srcOrd="0" destOrd="0" presId="urn:microsoft.com/office/officeart/2005/8/layout/default"/>
    <dgm:cxn modelId="{0B6C03DE-DBF3-4783-93C0-D4E264D4971D}" srcId="{5B08EF31-0F38-42DB-8722-F5393BFDC741}" destId="{341251A2-43C4-439D-95EA-FA7CDFA17A93}" srcOrd="5" destOrd="0" parTransId="{C264F698-77E7-4D18-A223-0BB255A93E83}" sibTransId="{6F2F9F3B-EDD1-4529-921C-C03B7A043116}"/>
    <dgm:cxn modelId="{4FE8A1F9-ED59-4C05-85E3-C2C87B9D1380}" srcId="{5B08EF31-0F38-42DB-8722-F5393BFDC741}" destId="{B073899D-188A-4467-893F-30733A16D06F}" srcOrd="1" destOrd="0" parTransId="{3941919F-6CE1-4D1D-B327-489CD1CE7A58}" sibTransId="{B81728FC-9725-4BDF-A3A0-D71C378ABDBA}"/>
    <dgm:cxn modelId="{EB7AE243-4C66-4D68-A5D4-0FABB7C3D393}" type="presParOf" srcId="{C8970F2B-B554-4DAD-BB3C-AACFBE696DC9}" destId="{F791DD80-CC9F-403F-A82B-B1655D5B10EA}" srcOrd="0" destOrd="0" presId="urn:microsoft.com/office/officeart/2005/8/layout/default"/>
    <dgm:cxn modelId="{84B30450-D03A-4650-8619-4CF9D358D49F}" type="presParOf" srcId="{C8970F2B-B554-4DAD-BB3C-AACFBE696DC9}" destId="{84CCD6DE-AD92-47EE-8CCC-1093FE4C57E9}" srcOrd="1" destOrd="0" presId="urn:microsoft.com/office/officeart/2005/8/layout/default"/>
    <dgm:cxn modelId="{2FB648ED-4F87-4805-90E9-497A64AEE696}" type="presParOf" srcId="{C8970F2B-B554-4DAD-BB3C-AACFBE696DC9}" destId="{66931BBB-A2A1-4872-8FE8-537340251F45}" srcOrd="2" destOrd="0" presId="urn:microsoft.com/office/officeart/2005/8/layout/default"/>
    <dgm:cxn modelId="{5536234A-0681-4DC1-B7B4-C1C4D2077340}" type="presParOf" srcId="{C8970F2B-B554-4DAD-BB3C-AACFBE696DC9}" destId="{620C61A7-7566-48CF-BEE1-505F270D883C}" srcOrd="3" destOrd="0" presId="urn:microsoft.com/office/officeart/2005/8/layout/default"/>
    <dgm:cxn modelId="{2F6F15DD-0BAF-4D01-B477-C6A8F438E420}" type="presParOf" srcId="{C8970F2B-B554-4DAD-BB3C-AACFBE696DC9}" destId="{B28602E8-4D5C-4DC9-8948-71C2DDAA5542}" srcOrd="4" destOrd="0" presId="urn:microsoft.com/office/officeart/2005/8/layout/default"/>
    <dgm:cxn modelId="{5F24ADAC-7723-4E3B-98EF-B6325BDF5AF4}" type="presParOf" srcId="{C8970F2B-B554-4DAD-BB3C-AACFBE696DC9}" destId="{A633B077-BF56-47C3-8104-23EED1BA5822}" srcOrd="5" destOrd="0" presId="urn:microsoft.com/office/officeart/2005/8/layout/default"/>
    <dgm:cxn modelId="{353CE394-1E3F-4539-BF9E-2D1C0B1EC2CC}" type="presParOf" srcId="{C8970F2B-B554-4DAD-BB3C-AACFBE696DC9}" destId="{3FD42B3A-2FF0-4027-993A-CC7DA20943D9}" srcOrd="6" destOrd="0" presId="urn:microsoft.com/office/officeart/2005/8/layout/default"/>
    <dgm:cxn modelId="{455B2856-BBFC-486A-981A-0DAE425BF1C7}" type="presParOf" srcId="{C8970F2B-B554-4DAD-BB3C-AACFBE696DC9}" destId="{2FB99D1F-CF7D-4F63-BA66-0120FA2998A9}" srcOrd="7" destOrd="0" presId="urn:microsoft.com/office/officeart/2005/8/layout/default"/>
    <dgm:cxn modelId="{80C54AB9-4AD6-4DE2-90D8-E3225D6DB6EF}" type="presParOf" srcId="{C8970F2B-B554-4DAD-BB3C-AACFBE696DC9}" destId="{C94EBDE6-604F-40D4-AC34-5102DB8CEFAD}" srcOrd="8" destOrd="0" presId="urn:microsoft.com/office/officeart/2005/8/layout/default"/>
    <dgm:cxn modelId="{DEF719F1-8EE4-4715-95BC-98DDF03118C8}" type="presParOf" srcId="{C8970F2B-B554-4DAD-BB3C-AACFBE696DC9}" destId="{4550C9BC-2EEF-416E-98B5-EC082B4EC381}" srcOrd="9" destOrd="0" presId="urn:microsoft.com/office/officeart/2005/8/layout/default"/>
    <dgm:cxn modelId="{F6EA0484-5685-4E17-94DF-94DBA83B6D23}" type="presParOf" srcId="{C8970F2B-B554-4DAD-BB3C-AACFBE696DC9}" destId="{F3B6643D-EB0A-45BF-BF7C-2B74FEA8C768}" srcOrd="10" destOrd="0" presId="urn:microsoft.com/office/officeart/2005/8/layout/default"/>
    <dgm:cxn modelId="{09A9D43C-C12D-4BAC-AA64-BBECC48C2D22}" type="presParOf" srcId="{C8970F2B-B554-4DAD-BB3C-AACFBE696DC9}" destId="{0F19A4AA-E85E-4C55-BF9D-C8B17C91C773}" srcOrd="11" destOrd="0" presId="urn:microsoft.com/office/officeart/2005/8/layout/default"/>
    <dgm:cxn modelId="{DE91A171-1C75-4298-B23F-F2A0C9B9B63E}" type="presParOf" srcId="{C8970F2B-B554-4DAD-BB3C-AACFBE696DC9}" destId="{B22E7F6C-487A-41BE-88E9-1F4F06359F94}"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0F566-A656-4405-991B-8EA39D9C4C7E}">
      <dsp:nvSpPr>
        <dsp:cNvPr id="0" name=""/>
        <dsp:cNvSpPr/>
      </dsp:nvSpPr>
      <dsp:spPr>
        <a:xfrm rot="5400000">
          <a:off x="326726" y="2878526"/>
          <a:ext cx="978315" cy="16278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86BC2-B59C-400B-9603-0E5C98AEEB81}">
      <dsp:nvSpPr>
        <dsp:cNvPr id="0" name=""/>
        <dsp:cNvSpPr/>
      </dsp:nvSpPr>
      <dsp:spPr>
        <a:xfrm>
          <a:off x="163421" y="3364916"/>
          <a:ext cx="1469672" cy="128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de-DE" sz="1100" kern="1200" dirty="0">
              <a:solidFill>
                <a:schemeClr val="bg1"/>
              </a:solidFill>
            </a:rPr>
            <a:t>Ausgearbeiteter Systementwurf &amp; wirtschaftliche Analyse</a:t>
          </a:r>
        </a:p>
      </dsp:txBody>
      <dsp:txXfrm>
        <a:off x="163421" y="3364916"/>
        <a:ext cx="1469672" cy="1288253"/>
      </dsp:txXfrm>
    </dsp:sp>
    <dsp:sp modelId="{758E2AFA-4849-48DD-862D-43F8D1739D5D}">
      <dsp:nvSpPr>
        <dsp:cNvPr id="0" name=""/>
        <dsp:cNvSpPr/>
      </dsp:nvSpPr>
      <dsp:spPr>
        <a:xfrm>
          <a:off x="1355797" y="2758679"/>
          <a:ext cx="277296" cy="2772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A3E2CC-51A2-49AA-9EBE-2B4082928D84}">
      <dsp:nvSpPr>
        <dsp:cNvPr id="0" name=""/>
        <dsp:cNvSpPr/>
      </dsp:nvSpPr>
      <dsp:spPr>
        <a:xfrm rot="5400000">
          <a:off x="2125892" y="2433321"/>
          <a:ext cx="978315" cy="16278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2949E9-B3C3-4CB0-BEB3-4C7A3D373C8E}">
      <dsp:nvSpPr>
        <dsp:cNvPr id="0" name=""/>
        <dsp:cNvSpPr/>
      </dsp:nvSpPr>
      <dsp:spPr>
        <a:xfrm>
          <a:off x="1962587" y="2919710"/>
          <a:ext cx="1469672" cy="128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de-DE" sz="1100" kern="1200" dirty="0">
              <a:solidFill>
                <a:schemeClr val="bg1"/>
              </a:solidFill>
            </a:rPr>
            <a:t>Funktionierende Modelle</a:t>
          </a:r>
        </a:p>
      </dsp:txBody>
      <dsp:txXfrm>
        <a:off x="1962587" y="2919710"/>
        <a:ext cx="1469672" cy="1288253"/>
      </dsp:txXfrm>
    </dsp:sp>
    <dsp:sp modelId="{EEEEAE9F-E5A2-4229-8FF7-E3394EB587CC}">
      <dsp:nvSpPr>
        <dsp:cNvPr id="0" name=""/>
        <dsp:cNvSpPr/>
      </dsp:nvSpPr>
      <dsp:spPr>
        <a:xfrm>
          <a:off x="3154963" y="2313473"/>
          <a:ext cx="277296" cy="2772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A5DB4-A76C-4572-A806-B5CC283ECDAF}">
      <dsp:nvSpPr>
        <dsp:cNvPr id="0" name=""/>
        <dsp:cNvSpPr/>
      </dsp:nvSpPr>
      <dsp:spPr>
        <a:xfrm rot="5400000">
          <a:off x="3925058" y="1988115"/>
          <a:ext cx="978315" cy="16278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946D6-7C0D-4C30-998A-B43B13A2E701}">
      <dsp:nvSpPr>
        <dsp:cNvPr id="0" name=""/>
        <dsp:cNvSpPr/>
      </dsp:nvSpPr>
      <dsp:spPr>
        <a:xfrm>
          <a:off x="3761753" y="2474505"/>
          <a:ext cx="1469672" cy="128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de-DE" sz="1100" kern="1200" dirty="0">
              <a:solidFill>
                <a:schemeClr val="bg1"/>
              </a:solidFill>
            </a:rPr>
            <a:t>Fertiges Produkt</a:t>
          </a:r>
        </a:p>
      </dsp:txBody>
      <dsp:txXfrm>
        <a:off x="3761753" y="2474505"/>
        <a:ext cx="1469672" cy="1288253"/>
      </dsp:txXfrm>
    </dsp:sp>
    <dsp:sp modelId="{92F24A70-143B-4617-AE77-32660E1E7AE9}">
      <dsp:nvSpPr>
        <dsp:cNvPr id="0" name=""/>
        <dsp:cNvSpPr/>
      </dsp:nvSpPr>
      <dsp:spPr>
        <a:xfrm>
          <a:off x="4954129" y="1868268"/>
          <a:ext cx="277296" cy="2772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DFCB65-4F30-4453-8E39-315B23168BE8}">
      <dsp:nvSpPr>
        <dsp:cNvPr id="0" name=""/>
        <dsp:cNvSpPr/>
      </dsp:nvSpPr>
      <dsp:spPr>
        <a:xfrm rot="5400000">
          <a:off x="5724224" y="1542910"/>
          <a:ext cx="978315" cy="16278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50C77-4949-4967-A3A8-BE6606C1D632}">
      <dsp:nvSpPr>
        <dsp:cNvPr id="0" name=""/>
        <dsp:cNvSpPr/>
      </dsp:nvSpPr>
      <dsp:spPr>
        <a:xfrm>
          <a:off x="5560919" y="2029299"/>
          <a:ext cx="1469672" cy="128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de-DE" sz="1100" kern="1200" dirty="0">
              <a:solidFill>
                <a:schemeClr val="bg1"/>
              </a:solidFill>
            </a:rPr>
            <a:t>Präsentationserstellung &amp; Marketing</a:t>
          </a:r>
        </a:p>
      </dsp:txBody>
      <dsp:txXfrm>
        <a:off x="5560919" y="2029299"/>
        <a:ext cx="1469672" cy="12882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F61A8-1E25-442F-98C4-7954E9383FDF}">
      <dsp:nvSpPr>
        <dsp:cNvPr id="0" name=""/>
        <dsp:cNvSpPr/>
      </dsp:nvSpPr>
      <dsp:spPr>
        <a:xfrm rot="10800000">
          <a:off x="2063667" y="883"/>
          <a:ext cx="6992874" cy="120921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231" tIns="129540" rIns="241808" bIns="129540" numCol="1" spcCol="1270" anchor="ctr" anchorCtr="0">
          <a:noAutofit/>
        </a:bodyPr>
        <a:lstStyle/>
        <a:p>
          <a:pPr marL="0" lvl="0" indent="0" algn="ctr" defTabSz="1511300">
            <a:lnSpc>
              <a:spcPct val="90000"/>
            </a:lnSpc>
            <a:spcBef>
              <a:spcPct val="0"/>
            </a:spcBef>
            <a:spcAft>
              <a:spcPct val="35000"/>
            </a:spcAft>
            <a:buNone/>
          </a:pPr>
          <a:r>
            <a:rPr lang="de-DE" sz="3400" kern="1200"/>
            <a:t>Abhängigkeit der Newsartikel zweifelhaft</a:t>
          </a:r>
        </a:p>
      </dsp:txBody>
      <dsp:txXfrm rot="10800000">
        <a:off x="2365971" y="883"/>
        <a:ext cx="6690570" cy="1209216"/>
      </dsp:txXfrm>
    </dsp:sp>
    <dsp:sp modelId="{3FFEDD36-3BB9-4D69-9ED8-CD9E06B34F30}">
      <dsp:nvSpPr>
        <dsp:cNvPr id="0" name=""/>
        <dsp:cNvSpPr/>
      </dsp:nvSpPr>
      <dsp:spPr>
        <a:xfrm>
          <a:off x="1459058" y="883"/>
          <a:ext cx="1209216" cy="120921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55ADB-C3A5-4CE4-8DA5-E9607830FC8C}">
      <dsp:nvSpPr>
        <dsp:cNvPr id="0" name=""/>
        <dsp:cNvSpPr/>
      </dsp:nvSpPr>
      <dsp:spPr>
        <a:xfrm rot="10800000">
          <a:off x="2063667" y="1571060"/>
          <a:ext cx="6992874" cy="120921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231" tIns="129540" rIns="241808" bIns="129540" numCol="1" spcCol="1270" anchor="ctr" anchorCtr="0">
          <a:noAutofit/>
        </a:bodyPr>
        <a:lstStyle/>
        <a:p>
          <a:pPr marL="0" lvl="0" indent="0" algn="ctr" defTabSz="1511300">
            <a:lnSpc>
              <a:spcPct val="90000"/>
            </a:lnSpc>
            <a:spcBef>
              <a:spcPct val="0"/>
            </a:spcBef>
            <a:spcAft>
              <a:spcPct val="35000"/>
            </a:spcAft>
            <a:buNone/>
          </a:pPr>
          <a:r>
            <a:rPr lang="de-DE" sz="3400" kern="1200"/>
            <a:t>Sprachstile der Autoren</a:t>
          </a:r>
        </a:p>
      </dsp:txBody>
      <dsp:txXfrm rot="10800000">
        <a:off x="2365971" y="1571060"/>
        <a:ext cx="6690570" cy="1209216"/>
      </dsp:txXfrm>
    </dsp:sp>
    <dsp:sp modelId="{21DF53A2-FAB1-43EF-94AE-C13BC4343706}">
      <dsp:nvSpPr>
        <dsp:cNvPr id="0" name=""/>
        <dsp:cNvSpPr/>
      </dsp:nvSpPr>
      <dsp:spPr>
        <a:xfrm>
          <a:off x="1459058" y="1571060"/>
          <a:ext cx="1209216" cy="120921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56F624-1DA8-4C2E-A4B9-CB7DCEC20665}">
      <dsp:nvSpPr>
        <dsp:cNvPr id="0" name=""/>
        <dsp:cNvSpPr/>
      </dsp:nvSpPr>
      <dsp:spPr>
        <a:xfrm rot="10800000">
          <a:off x="2063667" y="3141237"/>
          <a:ext cx="6992874" cy="120921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231" tIns="129540" rIns="241808" bIns="129540" numCol="1" spcCol="1270" anchor="ctr" anchorCtr="0">
          <a:noAutofit/>
        </a:bodyPr>
        <a:lstStyle/>
        <a:p>
          <a:pPr marL="0" lvl="0" indent="0" algn="ctr" defTabSz="1511300">
            <a:lnSpc>
              <a:spcPct val="90000"/>
            </a:lnSpc>
            <a:spcBef>
              <a:spcPct val="0"/>
            </a:spcBef>
            <a:spcAft>
              <a:spcPct val="35000"/>
            </a:spcAft>
            <a:buNone/>
          </a:pPr>
          <a:r>
            <a:rPr lang="de-DE" sz="3400" kern="1200"/>
            <a:t>Alle Ereignisse nicht bekannt</a:t>
          </a:r>
        </a:p>
      </dsp:txBody>
      <dsp:txXfrm rot="10800000">
        <a:off x="2365971" y="3141237"/>
        <a:ext cx="6690570" cy="1209216"/>
      </dsp:txXfrm>
    </dsp:sp>
    <dsp:sp modelId="{C620FFEB-1E80-40FD-933D-56E4138C2809}">
      <dsp:nvSpPr>
        <dsp:cNvPr id="0" name=""/>
        <dsp:cNvSpPr/>
      </dsp:nvSpPr>
      <dsp:spPr>
        <a:xfrm>
          <a:off x="1459058" y="3141237"/>
          <a:ext cx="1209216" cy="120921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1DD80-CC9F-403F-A82B-B1655D5B10EA}">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Politische</a:t>
          </a:r>
          <a:r>
            <a:rPr lang="en-US" sz="1800" kern="1200"/>
            <a:t> </a:t>
          </a:r>
          <a:r>
            <a:rPr lang="en-US" sz="1800" kern="1200" err="1"/>
            <a:t>Instabilität</a:t>
          </a:r>
          <a:endParaRPr lang="en-US" sz="1800" kern="1200"/>
        </a:p>
      </dsp:txBody>
      <dsp:txXfrm>
        <a:off x="3080" y="587032"/>
        <a:ext cx="2444055" cy="1466433"/>
      </dsp:txXfrm>
    </dsp:sp>
    <dsp:sp modelId="{66931BBB-A2A1-4872-8FE8-537340251F45}">
      <dsp:nvSpPr>
        <dsp:cNvPr id="0" name=""/>
        <dsp:cNvSpPr/>
      </dsp:nvSpPr>
      <dsp:spPr>
        <a:xfrm>
          <a:off x="2691541"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Geopolitische</a:t>
          </a:r>
          <a:r>
            <a:rPr lang="en-US" sz="1800" kern="1200"/>
            <a:t> </a:t>
          </a:r>
          <a:r>
            <a:rPr lang="en-US" sz="1800" kern="1200" err="1"/>
            <a:t>Faktoren</a:t>
          </a:r>
          <a:endParaRPr lang="en-US" sz="1800" kern="1200"/>
        </a:p>
      </dsp:txBody>
      <dsp:txXfrm>
        <a:off x="2691541" y="587032"/>
        <a:ext cx="2444055" cy="1466433"/>
      </dsp:txXfrm>
    </dsp:sp>
    <dsp:sp modelId="{B28602E8-4D5C-4DC9-8948-71C2DDAA5542}">
      <dsp:nvSpPr>
        <dsp:cNvPr id="0" name=""/>
        <dsp:cNvSpPr/>
      </dsp:nvSpPr>
      <dsp:spPr>
        <a:xfrm>
          <a:off x="5380002"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Währungsfluktuationen</a:t>
          </a:r>
          <a:endParaRPr lang="en-US" sz="1800" kern="1200"/>
        </a:p>
      </dsp:txBody>
      <dsp:txXfrm>
        <a:off x="5380002" y="587032"/>
        <a:ext cx="2444055" cy="1466433"/>
      </dsp:txXfrm>
    </dsp:sp>
    <dsp:sp modelId="{3FD42B3A-2FF0-4027-993A-CC7DA20943D9}">
      <dsp:nvSpPr>
        <dsp:cNvPr id="0" name=""/>
        <dsp:cNvSpPr/>
      </dsp:nvSpPr>
      <dsp:spPr>
        <a:xfrm>
          <a:off x="8068463"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Investionen</a:t>
          </a:r>
          <a:r>
            <a:rPr lang="en-US" sz="1800" kern="1200"/>
            <a:t> und </a:t>
          </a:r>
          <a:r>
            <a:rPr lang="en-US" sz="1800" kern="1200" err="1"/>
            <a:t>Nachfrage</a:t>
          </a:r>
          <a:endParaRPr lang="en-US" sz="1800" kern="1200"/>
        </a:p>
      </dsp:txBody>
      <dsp:txXfrm>
        <a:off x="8068463" y="587032"/>
        <a:ext cx="2444055" cy="1466433"/>
      </dsp:txXfrm>
    </dsp:sp>
    <dsp:sp modelId="{C94EBDE6-604F-40D4-AC34-5102DB8CEFAD}">
      <dsp:nvSpPr>
        <dsp:cNvPr id="0" name=""/>
        <dsp:cNvSpPr/>
      </dsp:nvSpPr>
      <dsp:spPr>
        <a:xfrm>
          <a:off x="134731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Angebot</a:t>
          </a:r>
          <a:r>
            <a:rPr lang="en-US" sz="1800" kern="1200"/>
            <a:t> und </a:t>
          </a:r>
          <a:r>
            <a:rPr lang="en-US" sz="1800" kern="1200" err="1"/>
            <a:t>Nachfrage</a:t>
          </a:r>
          <a:endParaRPr lang="en-US" sz="1800" kern="1200"/>
        </a:p>
      </dsp:txBody>
      <dsp:txXfrm>
        <a:off x="1347311" y="2297871"/>
        <a:ext cx="2444055" cy="1466433"/>
      </dsp:txXfrm>
    </dsp:sp>
    <dsp:sp modelId="{F3B6643D-EB0A-45BF-BF7C-2B74FEA8C768}">
      <dsp:nvSpPr>
        <dsp:cNvPr id="0" name=""/>
        <dsp:cNvSpPr/>
      </dsp:nvSpPr>
      <dsp:spPr>
        <a:xfrm>
          <a:off x="4035772"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Industrielle</a:t>
          </a:r>
          <a:r>
            <a:rPr lang="en-US" sz="1800" kern="1200"/>
            <a:t> </a:t>
          </a:r>
          <a:r>
            <a:rPr lang="en-US" sz="1800" kern="1200" err="1"/>
            <a:t>Nachfrage</a:t>
          </a:r>
          <a:endParaRPr lang="en-US" sz="1800" kern="1200"/>
        </a:p>
      </dsp:txBody>
      <dsp:txXfrm>
        <a:off x="4035772" y="2297871"/>
        <a:ext cx="2444055" cy="1466433"/>
      </dsp:txXfrm>
    </dsp:sp>
    <dsp:sp modelId="{B22E7F6C-487A-41BE-88E9-1F4F06359F94}">
      <dsp:nvSpPr>
        <dsp:cNvPr id="0" name=""/>
        <dsp:cNvSpPr/>
      </dsp:nvSpPr>
      <dsp:spPr>
        <a:xfrm>
          <a:off x="6724233"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Naturkatastrophen</a:t>
          </a:r>
          <a:endParaRPr lang="en-US" sz="1800" kern="1200"/>
        </a:p>
      </dsp:txBody>
      <dsp:txXfrm>
        <a:off x="6724233" y="2297871"/>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21T16:00:17.0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15452 6456 16383 0 0,'4'0'0'0'0,"6"0"0"0"0,6 0 0 0 0,4 0 0 0 0,3 0 0 0 0,2 0 0 0 0,1 0 0 0 0,1 0 0 0 0,-1 0 0 0 0,1 0 0 0 0,-1 0 0 0 0,0 0 0 0 0,0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0,4 0 0 0 0,1 0 0 0 0,0 0 0 0 0,-1 0 0 0 0,-2 0 0 0 0,0 0 0 0 0,-1 0 0 0 0,-2 0 0 0 0,1 0 0 0 0,-1 0 0 0 0,1 0 0 0 0,-1 0 0 0 0,0 0 0 0 0,0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0,-3 4 0 0 0,-3 2 0 0 0,1-1 0 0 0,1 0 0 0 0,2-2 0 0 0,0-1 0 0 0,2-1 0 0 0,0-1 0 0 0,0 0 0 0 0,1 0 0 0 0,0 0 0 0 0,0 0 0 0 0,-1 0 0 0 0,1-1 0 0 0,-5 6 0 0 0,-1 0 0 0 0,0 1 0 0 0,1-2 0 0 0,1-1 0 0 0,2-1 0 0 0,0 0 0 0 0,1-2 0 0 0,1 0 0 0 0,0 0 0 0 0,-1 0 0 0 0,1-1 0 0 0,0 1 0 0 0,-5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21T16:00:18.78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14975 7250 16383 0 0,'5'0'0'0'0,"5"0"0"0"0,5 0 0 0 0,5 0 0 0 0,4 0 0 0 0,1 0 0 0 0,1 0 0 0 0,1 0 0 0 0,-1 0 0 0 0,1 0 0 0 0,-1 0 0 0 0,0 0 0 0 0,0 0 0 0 0,-1 0 0 0 0,-4 4 0 0 0,-1 2 0 0 0,0-1 0 0 0,1 0 0 0 0,1-2 0 0 0,2-1 0 0 0,0-1 0 0 0,1-1 0 0 0,1 0 0 0 0,0 0 0 0 0,-1 0 0 0 0,1 4 0 0 0,0 1 0 0 0,-1 1 0 0 0,1-2 0 0 0,-1-1 0 0 0,1-1 0 0 0,0-1 0 0 0,-1 0 0 0 0,1-1 0 0 0,-1-1 0 0 0,0 1 0 0 0,1 0 0 0 0,-1 0 0 0 0,1 0 0 0 0,-1 0 0 0 0,1 0 0 0 0,-1 0 0 0 0,1 0 0 0 0,-1 0 0 0 0,1 0 0 0 0,0 0 0 0 0,-1 0 0 0 0,1 0 0 0 0,-1 0 0 0 0,1 0 0 0 0,-1 0 0 0 0,1 0 0 0 0,-5 4 0 0 0,-2 2 0 0 0,1-1 0 0 0,1 0 0 0 0,2-2 0 0 0,0-1 0 0 0,2-1 0 0 0,0-1 0 0 0,0 0 0 0 0,1 0 0 0 0,0 0 0 0 0,0 0 0 0 0,-1-1 0 0 0,1 1 0 0 0,0 0 0 0 0,-1 0 0 0 0,1 0 0 0 0,-1 0 0 0 0,1 0 0 0 0,-1 0 0 0 0,1 0 0 0 0,-1 0 0 0 0,1 0 0 0 0,-1 0 0 0 0,1 0 0 0 0,-5 4 0 0 0,-2 2 0 0 0,1 0 0 0 0,2-2 0 0 0,0-1 0 0 0,1-1 0 0 0,-2 4 0 0 0,-2 0 0 0 0,1-1 0 0 0,1 0 0 0 0,2-3 0 0 0,0 0 0 0 0,2-1 0 0 0,0-1 0 0 0,1 0 0 0 0,0 0 0 0 0,-1 0 0 0 0,1-1 0 0 0,0 1 0 0 0,-5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21T16:00:24.4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7673 15922 16383 0 0,'4'0'0'0'0,"6"0"0"0"0,6 0 0 0 0,4 0 0 0 0,3 0 0 0 0,2-4 0 0 0,2-2 0 0 0,-1 1 0 0 0,1 0 0 0 0,-1 2 0 0 0,-4-3 0 0 0,-2-1 0 0 0,0 1 0 0 0,2 1 0 0 0,0 3 0 0 0,1 0 0 0 0,2 1 0 0 0,-4-4 0 0 0,-2 0 0 0 0,1 0 0 0 0,-3-4 0 0 0,0 0 0 0 0,1 2 0 0 0,3 2 0 0 0,1 1 0 0 0,1 2 0 0 0,2 2 0 0 0,0-1 0 0 0,1 2 0 0 0,0-1 0 0 0,0-4 0 0 0,0-1 0 0 0,-1-1 0 0 0,1 2 0 0 0,0 1 0 0 0,-1 1 0 0 0,1 1 0 0 0,-1 1 0 0 0,-4-5 0 0 0,-1 0 0 0 0,0-1 0 0 0,1 2 0 0 0,1 1 0 0 0,2 1 0 0 0,0 1 0 0 0,1 1 0 0 0,1 0 0 0 0,0 0 0 0 0,-1 0 0 0 0,1 1 0 0 0,0-1 0 0 0,-1 0 0 0 0,1 0 0 0 0,0 0 0 0 0,-1 0 0 0 0,1 0 0 0 0,-1 0 0 0 0,1 0 0 0 0,-1 0 0 0 0,1 0 0 0 0,-1 0 0 0 0,-4 4 0 0 0,-1 2 0 0 0,0 0 0 0 0,1-2 0 0 0,1-1 0 0 0,-2 4 0 0 0,-2-1 0 0 0,2 0 0 0 0,1-1 0 0 0,1-2 0 0 0,2-2 0 0 0,1 0 0 0 0,0-1 0 0 0,1 0 0 0 0,0 0 0 0 0,-1 0 0 0 0,1 0 0 0 0,0-1 0 0 0,-1 1 0 0 0,1 0 0 0 0,0 0 0 0 0,-1 0 0 0 0,1 0 0 0 0,-1 0 0 0 0,1 0 0 0 0,-1 0 0 0 0,1 0 0 0 0,-1 0 0 0 0,1 0 0 0 0,-1 0 0 0 0,1 0 0 0 0,-5 4 0 0 0,-2 2 0 0 0,1 0 0 0 0,2-2 0 0 0,0-1 0 0 0,-3 4 0 0 0,0-1 0 0 0,0 0 0 0 0,2-1 0 0 0,-2 2 0 0 0,-1 1 0 0 0,1-2 0 0 0,2-1 0 0 0,1-2 0 0 0,2 3 0 0 0,-4 4 0 0 0,0 2 0 0 0,0-2 0 0 0,2-3 0 0 0,-4 2 0 0 0,0-1 0 0 0,1-1 0 0 0,2-2 0 0 0,-3 2 0 0 0,0 0 0 0 0,1-1 0 0 0,2-1 0 0 0,2-2 0 0 0,0-2 0 0 0,2 0 0 0 0,1-1 0 0 0,-1 0 0 0 0,1 0 0 0 0,0-1 0 0 0,0 1 0 0 0,-1 0 0 0 0,1 0 0 0 0,0 0 0 0 0,-1 0 0 0 0,1 0 0 0 0,-1 0 0 0 0,1 0 0 0 0,-1 0 0 0 0,1 0 0 0 0,-1 0 0 0 0,1 0 0 0 0,-1 0 0 0 0,1 0 0 0 0,-1 0 0 0 0,-4 4 0 0 0,-1 2 0 0 0,0-1 0 0 0,-3 4 0 0 0,-1 0 0 0 0,2-2 0 0 0,2-1 0 0 0,2-3 0 0 0,2-1 0 0 0,1-1 0 0 0,0-1 0 0 0,1 0 0 0 0,0 0 0 0 0,-1-1 0 0 0,1 1 0 0 0,0 0 0 0 0,0 0 0 0 0,-5-5 0 0 0,-1-1 0 0 0,0 1 0 0 0,1 1 0 0 0,1 0 0 0 0,2 2 0 0 0,0 1 0 0 0,1 1 0 0 0,1 0 0 0 0,-1 0 0 0 0,1 0 0 0 0,0 1 0 0 0,-1-1 0 0 0,-3-4 0 0 0,-2-2 0 0 0,0 1 0 0 0,1 0 0 0 0,1 2 0 0 0,-3-3 0 0 0,0-1 0 0 0,1 1 0 0 0,1 2 0 0 0,1 1 0 0 0,2 1 0 0 0,1 1 0 0 0,0 1 0 0 0,1 0 0 0 0,-5-4 0 0 0,-10-2 0 0 0,-11 1 0 0 0,-5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F00C7-19DA-41A2-A97F-B10A024DDC7E}" type="datetimeFigureOut">
              <a:t>24.01.2024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78C65-2B30-49A5-A5AA-B90937819593}" type="slidenum">
              <a:t>‹Nr.›</a:t>
            </a:fld>
            <a:endParaRPr lang="de-DE"/>
          </a:p>
        </p:txBody>
      </p:sp>
    </p:spTree>
    <p:extLst>
      <p:ext uri="{BB962C8B-B14F-4D97-AF65-F5344CB8AC3E}">
        <p14:creationId xmlns:p14="http://schemas.microsoft.com/office/powerpoint/2010/main" val="3246402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Willkommen</a:t>
            </a:r>
            <a:r>
              <a:rPr lang="en-US" dirty="0"/>
              <a:t> </a:t>
            </a:r>
            <a:r>
              <a:rPr lang="en-US" dirty="0" err="1"/>
              <a:t>im</a:t>
            </a:r>
            <a:r>
              <a:rPr lang="en-US" dirty="0"/>
              <a:t> </a:t>
            </a:r>
            <a:r>
              <a:rPr lang="en-US" dirty="0" err="1"/>
              <a:t>Olymp</a:t>
            </a:r>
            <a:r>
              <a:rPr lang="en-US" dirty="0"/>
              <a:t> der </a:t>
            </a:r>
            <a:r>
              <a:rPr lang="en-US" dirty="0" err="1"/>
              <a:t>Finanzwelt</a:t>
            </a:r>
            <a:r>
              <a:rPr lang="en-US" dirty="0"/>
              <a:t>, wo die </a:t>
            </a:r>
            <a:r>
              <a:rPr lang="en-US" dirty="0" err="1"/>
              <a:t>Götter</a:t>
            </a:r>
            <a:r>
              <a:rPr lang="en-US" dirty="0"/>
              <a:t> des </a:t>
            </a:r>
            <a:r>
              <a:rPr lang="en-US" dirty="0" err="1"/>
              <a:t>Reichtums</a:t>
            </a:r>
            <a:r>
              <a:rPr lang="en-US" dirty="0"/>
              <a:t> </a:t>
            </a:r>
            <a:r>
              <a:rPr lang="en-US" dirty="0" err="1"/>
              <a:t>mit</a:t>
            </a:r>
            <a:r>
              <a:rPr lang="en-US" dirty="0"/>
              <a:t> </a:t>
            </a:r>
            <a:r>
              <a:rPr lang="en-US" dirty="0" err="1"/>
              <a:t>goldenen</a:t>
            </a:r>
            <a:r>
              <a:rPr lang="en-US" dirty="0"/>
              <a:t> </a:t>
            </a:r>
            <a:r>
              <a:rPr lang="en-US" dirty="0" err="1"/>
              <a:t>Aktien</a:t>
            </a:r>
            <a:r>
              <a:rPr lang="en-US" dirty="0"/>
              <a:t> </a:t>
            </a:r>
            <a:r>
              <a:rPr lang="en-US" dirty="0" err="1"/>
              <a:t>jonglieren</a:t>
            </a:r>
            <a:r>
              <a:rPr lang="en-US" dirty="0"/>
              <a:t>! </a:t>
            </a:r>
          </a:p>
          <a:p>
            <a:endParaRPr lang="en-US" dirty="0"/>
          </a:p>
          <a:p>
            <a:r>
              <a:rPr lang="en-US" dirty="0"/>
              <a:t>"Data Whispers" </a:t>
            </a:r>
            <a:r>
              <a:rPr lang="en-US" dirty="0" err="1"/>
              <a:t>ist</a:t>
            </a:r>
            <a:r>
              <a:rPr lang="en-US" dirty="0"/>
              <a:t> </a:t>
            </a:r>
            <a:r>
              <a:rPr lang="en-US" dirty="0" err="1"/>
              <a:t>kein</a:t>
            </a:r>
            <a:r>
              <a:rPr lang="en-US" dirty="0"/>
              <a:t> </a:t>
            </a:r>
            <a:r>
              <a:rPr lang="en-US" dirty="0" err="1"/>
              <a:t>gewöhnlicher</a:t>
            </a:r>
            <a:r>
              <a:rPr lang="en-US" dirty="0"/>
              <a:t> Name – es </a:t>
            </a:r>
            <a:r>
              <a:rPr lang="en-US" dirty="0" err="1"/>
              <a:t>ist</a:t>
            </a:r>
            <a:r>
              <a:rPr lang="en-US" dirty="0"/>
              <a:t> </a:t>
            </a:r>
            <a:r>
              <a:rPr lang="en-US" dirty="0" err="1"/>
              <a:t>ein</a:t>
            </a:r>
            <a:r>
              <a:rPr lang="en-US" dirty="0"/>
              <a:t> </a:t>
            </a:r>
            <a:r>
              <a:rPr lang="en-US" dirty="0" err="1"/>
              <a:t>Versprechen</a:t>
            </a:r>
            <a:r>
              <a:rPr lang="en-US" dirty="0"/>
              <a:t>, </a:t>
            </a:r>
            <a:r>
              <a:rPr lang="en-US" dirty="0" err="1"/>
              <a:t>ein</a:t>
            </a:r>
            <a:r>
              <a:rPr lang="en-US" dirty="0"/>
              <a:t> </a:t>
            </a:r>
            <a:r>
              <a:rPr lang="en-US" dirty="0" err="1"/>
              <a:t>Flüstern</a:t>
            </a:r>
            <a:r>
              <a:rPr lang="en-US" dirty="0"/>
              <a:t> der Zukunft, das </a:t>
            </a:r>
            <a:r>
              <a:rPr lang="en-US" dirty="0" err="1"/>
              <a:t>nur</a:t>
            </a:r>
            <a:r>
              <a:rPr lang="en-US" dirty="0"/>
              <a:t> für die </a:t>
            </a:r>
            <a:r>
              <a:rPr lang="en-US" dirty="0" err="1"/>
              <a:t>Ohren</a:t>
            </a:r>
            <a:r>
              <a:rPr lang="en-US" dirty="0"/>
              <a:t> der </a:t>
            </a:r>
            <a:r>
              <a:rPr lang="en-US" dirty="0" err="1"/>
              <a:t>mutigsten</a:t>
            </a:r>
            <a:r>
              <a:rPr lang="en-US" dirty="0"/>
              <a:t> und </a:t>
            </a:r>
            <a:r>
              <a:rPr lang="en-US" dirty="0" err="1"/>
              <a:t>kühnsten</a:t>
            </a:r>
            <a:r>
              <a:rPr lang="en-US" dirty="0"/>
              <a:t> </a:t>
            </a:r>
            <a:r>
              <a:rPr lang="en-US" dirty="0" err="1"/>
              <a:t>Investoren</a:t>
            </a:r>
            <a:r>
              <a:rPr lang="en-US" dirty="0"/>
              <a:t> </a:t>
            </a:r>
            <a:r>
              <a:rPr lang="en-US" dirty="0" err="1"/>
              <a:t>bestimmt</a:t>
            </a:r>
            <a:r>
              <a:rPr lang="en-US" dirty="0"/>
              <a:t> </a:t>
            </a:r>
            <a:r>
              <a:rPr lang="en-US" dirty="0" err="1"/>
              <a:t>ist</a:t>
            </a:r>
            <a:r>
              <a:rPr lang="en-US" dirty="0"/>
              <a:t>. </a:t>
            </a:r>
          </a:p>
          <a:p>
            <a:endParaRPr lang="en-US" dirty="0"/>
          </a:p>
          <a:p>
            <a:r>
              <a:rPr lang="en-US" dirty="0" err="1"/>
              <a:t>Wir</a:t>
            </a:r>
            <a:r>
              <a:rPr lang="en-US" dirty="0"/>
              <a:t> </a:t>
            </a:r>
            <a:r>
              <a:rPr lang="en-US" dirty="0" err="1"/>
              <a:t>reden</a:t>
            </a:r>
            <a:r>
              <a:rPr lang="en-US" dirty="0"/>
              <a:t> </a:t>
            </a:r>
            <a:r>
              <a:rPr lang="en-US" dirty="0" err="1"/>
              <a:t>hier</a:t>
            </a:r>
            <a:r>
              <a:rPr lang="en-US" dirty="0"/>
              <a:t> </a:t>
            </a:r>
            <a:r>
              <a:rPr lang="en-US" dirty="0" err="1"/>
              <a:t>nicht</a:t>
            </a:r>
            <a:r>
              <a:rPr lang="en-US" dirty="0"/>
              <a:t> von </a:t>
            </a:r>
            <a:r>
              <a:rPr lang="en-US" dirty="0" err="1"/>
              <a:t>einfachen</a:t>
            </a:r>
            <a:r>
              <a:rPr lang="en-US" dirty="0"/>
              <a:t> </a:t>
            </a:r>
            <a:r>
              <a:rPr lang="en-US" dirty="0" err="1"/>
              <a:t>Spielern</a:t>
            </a:r>
            <a:r>
              <a:rPr lang="en-US" dirty="0"/>
              <a:t>, ...</a:t>
            </a:r>
            <a:r>
              <a:rPr lang="en-US" dirty="0" err="1"/>
              <a:t>Nein</a:t>
            </a:r>
            <a:r>
              <a:rPr lang="en-US" dirty="0"/>
              <a:t>! Unser </a:t>
            </a:r>
            <a:r>
              <a:rPr lang="en-US" dirty="0" err="1"/>
              <a:t>Klientel</a:t>
            </a:r>
            <a:r>
              <a:rPr lang="en-US" dirty="0"/>
              <a:t> </a:t>
            </a:r>
            <a:r>
              <a:rPr lang="en-US" dirty="0" err="1"/>
              <a:t>sind</a:t>
            </a:r>
            <a:r>
              <a:rPr lang="en-US" dirty="0"/>
              <a:t> die </a:t>
            </a:r>
            <a:r>
              <a:rPr lang="en-US" dirty="0" err="1"/>
              <a:t>Titanen</a:t>
            </a:r>
            <a:r>
              <a:rPr lang="en-US" dirty="0"/>
              <a:t>, die auf dem Vulkan des </a:t>
            </a:r>
            <a:r>
              <a:rPr lang="en-US" dirty="0" err="1"/>
              <a:t>Risikos</a:t>
            </a:r>
            <a:r>
              <a:rPr lang="en-US" dirty="0"/>
              <a:t> </a:t>
            </a:r>
            <a:r>
              <a:rPr lang="en-US" dirty="0" err="1"/>
              <a:t>tanzen</a:t>
            </a:r>
            <a:r>
              <a:rPr lang="en-US" dirty="0"/>
              <a:t>, </a:t>
            </a:r>
            <a:r>
              <a:rPr lang="en-US" dirty="0" err="1"/>
              <a:t>während</a:t>
            </a:r>
            <a:r>
              <a:rPr lang="en-US" dirty="0"/>
              <a:t> </a:t>
            </a:r>
            <a:r>
              <a:rPr lang="en-US" dirty="0" err="1"/>
              <a:t>sie</a:t>
            </a:r>
            <a:r>
              <a:rPr lang="en-US" dirty="0"/>
              <a:t> </a:t>
            </a:r>
            <a:r>
              <a:rPr lang="en-US" dirty="0" err="1"/>
              <a:t>mit</a:t>
            </a:r>
            <a:r>
              <a:rPr lang="en-US" dirty="0"/>
              <a:t> </a:t>
            </a:r>
            <a:r>
              <a:rPr lang="en-US" dirty="0" err="1"/>
              <a:t>einem</a:t>
            </a:r>
            <a:r>
              <a:rPr lang="en-US" dirty="0"/>
              <a:t> </a:t>
            </a:r>
            <a:r>
              <a:rPr lang="en-US" dirty="0" err="1"/>
              <a:t>Fuß</a:t>
            </a:r>
            <a:r>
              <a:rPr lang="en-US" dirty="0"/>
              <a:t> auf der Yacht der </a:t>
            </a:r>
            <a:r>
              <a:rPr lang="en-US" dirty="0" err="1"/>
              <a:t>Sicherheit</a:t>
            </a:r>
            <a:r>
              <a:rPr lang="en-US" dirty="0"/>
              <a:t> </a:t>
            </a:r>
            <a:r>
              <a:rPr lang="en-US" dirty="0" err="1"/>
              <a:t>stehen</a:t>
            </a:r>
            <a:r>
              <a:rPr lang="en-US" dirty="0"/>
              <a:t>.</a:t>
            </a:r>
            <a:endParaRPr lang="de-DE" dirty="0"/>
          </a:p>
        </p:txBody>
      </p:sp>
      <p:sp>
        <p:nvSpPr>
          <p:cNvPr id="4" name="Foliennummernplatzhalter 3"/>
          <p:cNvSpPr>
            <a:spLocks noGrp="1"/>
          </p:cNvSpPr>
          <p:nvPr>
            <p:ph type="sldNum" sz="quarter" idx="5"/>
          </p:nvPr>
        </p:nvSpPr>
        <p:spPr/>
        <p:txBody>
          <a:bodyPr/>
          <a:lstStyle/>
          <a:p>
            <a:fld id="{C3278C65-2B30-49A5-A5AA-B90937819593}" type="slidenum">
              <a:t>2</a:t>
            </a:fld>
            <a:endParaRPr lang="de-DE"/>
          </a:p>
        </p:txBody>
      </p:sp>
    </p:spTree>
    <p:extLst>
      <p:ext uri="{BB962C8B-B14F-4D97-AF65-F5344CB8AC3E}">
        <p14:creationId xmlns:p14="http://schemas.microsoft.com/office/powerpoint/2010/main" val="69655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PCD bietet ihnen unsere Stock </a:t>
            </a:r>
            <a:r>
              <a:rPr lang="de-DE" dirty="0" err="1"/>
              <a:t>price</a:t>
            </a:r>
            <a:r>
              <a:rPr lang="de-DE" dirty="0"/>
              <a:t> </a:t>
            </a:r>
            <a:r>
              <a:rPr lang="de-DE" dirty="0" err="1"/>
              <a:t>Prediction</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Mit von ihnen gewählten </a:t>
            </a:r>
            <a:r>
              <a:rPr lang="de-DE" dirty="0" err="1"/>
              <a:t>Risikoleveln</a:t>
            </a:r>
            <a:r>
              <a:rPr lang="de-DE" dirty="0"/>
              <a:t>, damit Sie in der Kontrolle sind über das Risiko dass sie bei ihren </a:t>
            </a:r>
            <a:r>
              <a:rPr lang="de-DE" dirty="0" err="1"/>
              <a:t>großkaliberinvestitionen</a:t>
            </a:r>
            <a:r>
              <a:rPr lang="de-DE" dirty="0"/>
              <a:t> im Dow Jones antreffen wollen.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Mit einem R-</a:t>
            </a:r>
            <a:r>
              <a:rPr lang="de-DE" dirty="0" err="1"/>
              <a:t>squared</a:t>
            </a:r>
            <a:r>
              <a:rPr lang="de-DE" dirty="0"/>
              <a:t> von 0.8 sind unsere Modelle bestens für Sie geeignet. </a:t>
            </a:r>
          </a:p>
          <a:p>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12</a:t>
            </a:fld>
            <a:endParaRPr lang="de-DE"/>
          </a:p>
        </p:txBody>
      </p:sp>
    </p:spTree>
    <p:extLst>
      <p:ext uri="{BB962C8B-B14F-4D97-AF65-F5344CB8AC3E}">
        <p14:creationId xmlns:p14="http://schemas.microsoft.com/office/powerpoint/2010/main" val="488817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 anderes Premium Customer Produkt ist unsere selbstentwickelte Wealth Distribution Engine.</a:t>
            </a:r>
          </a:p>
          <a:p>
            <a:endParaRPr lang="de-DE" dirty="0"/>
          </a:p>
          <a:p>
            <a:r>
              <a:rPr lang="de-DE" dirty="0"/>
              <a:t>Diese kann ihnen mit einem von ihnen gewählten Risikolevel, Investitionszeitraum und der gewünschten Rendite ein individuelles Portfolio erstellen und wir garantieren (für nichts) dass sie mit diesem Portfolio den gewünschten Ertrag erzielen.</a:t>
            </a:r>
          </a:p>
          <a:p>
            <a:endParaRPr lang="de-DE" dirty="0"/>
          </a:p>
          <a:p>
            <a:r>
              <a:rPr lang="de-DE" dirty="0"/>
              <a:t>Dies sind unsere Produkte. Durch alles andere Wichtige, führt sie mein Kollege Michael.</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13</a:t>
            </a:fld>
            <a:endParaRPr lang="de-DE"/>
          </a:p>
        </p:txBody>
      </p:sp>
    </p:spTree>
    <p:extLst>
      <p:ext uri="{BB962C8B-B14F-4D97-AF65-F5344CB8AC3E}">
        <p14:creationId xmlns:p14="http://schemas.microsoft.com/office/powerpoint/2010/main" val="1061796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effectLst/>
                <a:latin typeface="Noto sans" panose="020B0502040504020204" pitchFamily="34" charset="0"/>
              </a:rPr>
              <a:t>Nachdem Herr Träber Ihnen nun die herausragenden Eigenschaften und Vorteile unseres Produkts vorgestellt hat, lässt sich die Frage nicht vermeiden: Was kostet es eigentlich? Lassen Sie mich deshalb nun auf das Thema Pricing eingehen.</a:t>
            </a:r>
          </a:p>
          <a:p>
            <a:endParaRPr lang="de-DE" b="0" i="0" dirty="0">
              <a:effectLst/>
              <a:latin typeface="Noto sans" panose="020B0502040504020204" pitchFamily="34" charset="0"/>
            </a:endParaRPr>
          </a:p>
          <a:p>
            <a:r>
              <a:rPr lang="de-DE" b="0" i="0" dirty="0">
                <a:effectLst/>
                <a:latin typeface="Noto sans" panose="020B0502040504020204" pitchFamily="34" charset="0"/>
              </a:rPr>
              <a:t>Unser Unternehmen bietet Ihnen drei verschiedene Phasen des Pricings an. </a:t>
            </a:r>
          </a:p>
          <a:p>
            <a:pPr marL="171450" indent="-171450">
              <a:buFontTx/>
              <a:buChar char="-"/>
            </a:pPr>
            <a:r>
              <a:rPr lang="de-DE" b="0" i="0" dirty="0">
                <a:effectLst/>
                <a:latin typeface="Noto sans" panose="020B0502040504020204" pitchFamily="34" charset="0"/>
              </a:rPr>
              <a:t>Die </a:t>
            </a:r>
            <a:r>
              <a:rPr lang="de-DE" b="1" i="0" dirty="0">
                <a:effectLst/>
                <a:latin typeface="Noto sans" panose="020B0502040504020204" pitchFamily="34" charset="0"/>
              </a:rPr>
              <a:t>Basis-Version</a:t>
            </a:r>
            <a:r>
              <a:rPr lang="de-DE" b="0" i="0" dirty="0">
                <a:effectLst/>
                <a:latin typeface="Noto sans" panose="020B0502040504020204" pitchFamily="34" charset="0"/>
              </a:rPr>
              <a:t> unseres Produkts ist kostenlos und beinhaltet bereits zahlreiche wertvolle Funktionen. </a:t>
            </a:r>
          </a:p>
          <a:p>
            <a:pPr marL="171450" indent="-171450">
              <a:buFontTx/>
              <a:buChar char="-"/>
            </a:pPr>
            <a:endParaRPr lang="de-DE" b="0" i="0" dirty="0">
              <a:effectLst/>
              <a:latin typeface="Noto sans" panose="020B0502040504020204" pitchFamily="34" charset="0"/>
            </a:endParaRPr>
          </a:p>
          <a:p>
            <a:pPr marL="171450" indent="-171450">
              <a:buFontTx/>
              <a:buChar char="-"/>
            </a:pPr>
            <a:r>
              <a:rPr lang="de-DE" b="0" i="0" dirty="0">
                <a:effectLst/>
                <a:latin typeface="Noto sans" panose="020B0502040504020204" pitchFamily="34" charset="0"/>
              </a:rPr>
              <a:t>Wenn Sie jedoch zusätzliche Features oder erweiterte Funktionen benötigen, empfehlen wir unsere </a:t>
            </a:r>
            <a:r>
              <a:rPr lang="de-DE" b="1" i="0" dirty="0">
                <a:effectLst/>
                <a:latin typeface="Noto sans" panose="020B0502040504020204" pitchFamily="34" charset="0"/>
              </a:rPr>
              <a:t>Premium-Version</a:t>
            </a:r>
            <a:r>
              <a:rPr lang="de-DE" b="0" i="0" dirty="0">
                <a:effectLst/>
                <a:latin typeface="Noto sans" panose="020B0502040504020204" pitchFamily="34" charset="0"/>
              </a:rPr>
              <a:t> zu einem festen Preis. Hierbei profitieren Sie von einer noch größeren Bandbreite an Dienstleistungen und Innovationen. </a:t>
            </a:r>
          </a:p>
          <a:p>
            <a:pPr marL="171450" indent="-171450">
              <a:buFontTx/>
              <a:buChar char="-"/>
            </a:pPr>
            <a:endParaRPr lang="de-DE" b="0" i="0" dirty="0">
              <a:effectLst/>
              <a:latin typeface="Noto sans" panose="020B0502040504020204" pitchFamily="34" charset="0"/>
            </a:endParaRPr>
          </a:p>
          <a:p>
            <a:pPr marL="171450" indent="-171450">
              <a:buFontTx/>
              <a:buChar char="-"/>
            </a:pPr>
            <a:r>
              <a:rPr lang="de-DE" b="0" i="0" dirty="0">
                <a:effectLst/>
                <a:latin typeface="Noto sans" panose="020B0502040504020204" pitchFamily="34" charset="0"/>
              </a:rPr>
              <a:t>Schließlich bieten wir Unternehmen und größeren Kunden auch die Möglichkeit, unsere </a:t>
            </a:r>
            <a:r>
              <a:rPr lang="de-DE" b="1" i="0" dirty="0">
                <a:effectLst/>
                <a:latin typeface="Noto sans" panose="020B0502040504020204" pitchFamily="34" charset="0"/>
              </a:rPr>
              <a:t>Business-Lösungen</a:t>
            </a:r>
            <a:r>
              <a:rPr lang="de-DE" b="0" i="0" dirty="0">
                <a:effectLst/>
                <a:latin typeface="Noto sans" panose="020B0502040504020204" pitchFamily="34" charset="0"/>
              </a:rPr>
              <a:t> mit individuell verhandelbaren Preisen zu nutzen. So können Sie von einer maßgeschneiderten Strategie zum bestmöglichen Preis profitieren.</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14</a:t>
            </a:fld>
            <a:endParaRPr lang="de-DE"/>
          </a:p>
        </p:txBody>
      </p:sp>
    </p:spTree>
    <p:extLst>
      <p:ext uri="{BB962C8B-B14F-4D97-AF65-F5344CB8AC3E}">
        <p14:creationId xmlns:p14="http://schemas.microsoft.com/office/powerpoint/2010/main" val="3432857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Sie </a:t>
            </a:r>
            <a:r>
              <a:rPr lang="en-US" dirty="0" err="1"/>
              <a:t>können</a:t>
            </a:r>
            <a:r>
              <a:rPr lang="en-US" dirty="0"/>
              <a:t> </a:t>
            </a:r>
            <a:r>
              <a:rPr lang="en-US" dirty="0" err="1"/>
              <a:t>uns</a:t>
            </a:r>
            <a:r>
              <a:rPr lang="en-US" dirty="0"/>
              <a:t> auf den </a:t>
            </a:r>
            <a:r>
              <a:rPr lang="en-US" dirty="0" err="1"/>
              <a:t>verschiedenen</a:t>
            </a:r>
            <a:r>
              <a:rPr lang="en-US" dirty="0"/>
              <a:t> </a:t>
            </a:r>
            <a:r>
              <a:rPr lang="en-US" dirty="0" err="1"/>
              <a:t>bekannten</a:t>
            </a:r>
            <a:r>
              <a:rPr lang="en-US" dirty="0"/>
              <a:t> </a:t>
            </a:r>
            <a:r>
              <a:rPr lang="en-US" dirty="0" err="1"/>
              <a:t>Kanälen</a:t>
            </a:r>
            <a:r>
              <a:rPr lang="en-US" dirty="0"/>
              <a:t> </a:t>
            </a:r>
            <a:r>
              <a:rPr lang="en-US" dirty="0" err="1"/>
              <a:t>wie</a:t>
            </a:r>
            <a:r>
              <a:rPr lang="en-US" dirty="0"/>
              <a:t>:</a:t>
            </a:r>
          </a:p>
          <a:p>
            <a:endParaRPr lang="en-US" dirty="0"/>
          </a:p>
          <a:p>
            <a:pPr marL="171450" indent="-171450">
              <a:buFontTx/>
              <a:buChar char="-"/>
            </a:pPr>
            <a:r>
              <a:rPr lang="en-US" dirty="0"/>
              <a:t>Facebook</a:t>
            </a:r>
          </a:p>
          <a:p>
            <a:pPr marL="171450" indent="-171450">
              <a:buFontTx/>
              <a:buChar char="-"/>
            </a:pPr>
            <a:r>
              <a:rPr lang="en-US" dirty="0"/>
              <a:t>Twitter</a:t>
            </a:r>
          </a:p>
          <a:p>
            <a:pPr marL="171450" indent="-171450">
              <a:buFontTx/>
              <a:buChar char="-"/>
            </a:pPr>
            <a:r>
              <a:rPr lang="en-US" dirty="0"/>
              <a:t>Instagram</a:t>
            </a:r>
          </a:p>
          <a:p>
            <a:pPr marL="171450" indent="-171450">
              <a:buFontTx/>
              <a:buChar char="-"/>
            </a:pPr>
            <a:r>
              <a:rPr lang="en-US" dirty="0"/>
              <a:t>LinkedIn</a:t>
            </a:r>
          </a:p>
          <a:p>
            <a:pPr marL="0" indent="0">
              <a:buFontTx/>
              <a:buNone/>
            </a:pPr>
            <a:endParaRPr lang="en-US" dirty="0"/>
          </a:p>
          <a:p>
            <a:pPr marL="0" indent="0">
              <a:buFontTx/>
              <a:buNone/>
            </a:pPr>
            <a:r>
              <a:rPr lang="en-US" dirty="0"/>
              <a:t>=&gt; </a:t>
            </a:r>
            <a:r>
              <a:rPr lang="en-US" dirty="0" err="1"/>
              <a:t>Kontaktformular</a:t>
            </a:r>
            <a:r>
              <a:rPr lang="en-US" dirty="0"/>
              <a:t> auf </a:t>
            </a:r>
            <a:r>
              <a:rPr lang="en-US" dirty="0" err="1"/>
              <a:t>unserer</a:t>
            </a:r>
            <a:r>
              <a:rPr lang="en-US" dirty="0"/>
              <a:t> Website</a:t>
            </a:r>
          </a:p>
        </p:txBody>
      </p:sp>
      <p:sp>
        <p:nvSpPr>
          <p:cNvPr id="4" name="Foliennummernplatzhalter 3"/>
          <p:cNvSpPr>
            <a:spLocks noGrp="1"/>
          </p:cNvSpPr>
          <p:nvPr>
            <p:ph type="sldNum" sz="quarter" idx="5"/>
          </p:nvPr>
        </p:nvSpPr>
        <p:spPr/>
        <p:txBody>
          <a:bodyPr/>
          <a:lstStyle/>
          <a:p>
            <a:fld id="{C3278C65-2B30-49A5-A5AA-B90937819593}" type="slidenum">
              <a:rPr lang="de-DE" smtClean="0"/>
              <a:t>15</a:t>
            </a:fld>
            <a:endParaRPr lang="de-DE"/>
          </a:p>
        </p:txBody>
      </p:sp>
    </p:spTree>
    <p:extLst>
      <p:ext uri="{BB962C8B-B14F-4D97-AF65-F5344CB8AC3E}">
        <p14:creationId xmlns:p14="http://schemas.microsoft.com/office/powerpoint/2010/main" val="3694063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Hintergründe und </a:t>
            </a:r>
            <a:r>
              <a:rPr lang="de-DE" dirty="0" err="1"/>
              <a:t>Einsichte</a:t>
            </a:r>
            <a:r>
              <a:rPr lang="de-DE" dirty="0"/>
              <a:t> in unsere Arbeit</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18</a:t>
            </a:fld>
            <a:endParaRPr lang="de-DE"/>
          </a:p>
        </p:txBody>
      </p:sp>
    </p:spTree>
    <p:extLst>
      <p:ext uri="{BB962C8B-B14F-4D97-AF65-F5344CB8AC3E}">
        <p14:creationId xmlns:p14="http://schemas.microsoft.com/office/powerpoint/2010/main" val="336437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2 mal die Woche </a:t>
            </a:r>
          </a:p>
          <a:p>
            <a:pPr marL="171450" indent="-171450">
              <a:buFontTx/>
              <a:buChar char="-"/>
            </a:pPr>
            <a:r>
              <a:rPr lang="de-DE" dirty="0"/>
              <a:t>2 Wochen Sprints</a:t>
            </a:r>
          </a:p>
          <a:p>
            <a:pPr marL="171450" indent="-171450">
              <a:buFontTx/>
              <a:buChar char="-"/>
            </a:pPr>
            <a:r>
              <a:rPr lang="de-DE" dirty="0"/>
              <a:t>Für verschiedene Modelle</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19</a:t>
            </a:fld>
            <a:endParaRPr lang="de-DE"/>
          </a:p>
        </p:txBody>
      </p:sp>
    </p:spTree>
    <p:extLst>
      <p:ext uri="{BB962C8B-B14F-4D97-AF65-F5344CB8AC3E}">
        <p14:creationId xmlns:p14="http://schemas.microsoft.com/office/powerpoint/2010/main" val="2607483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-&gt; kleine Preview der Website</a:t>
            </a:r>
          </a:p>
          <a:p>
            <a:r>
              <a:rPr lang="de-DE" dirty="0"/>
              <a:t>-&gt; wie bereits gesehen</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20</a:t>
            </a:fld>
            <a:endParaRPr lang="de-DE"/>
          </a:p>
        </p:txBody>
      </p:sp>
    </p:spTree>
    <p:extLst>
      <p:ext uri="{BB962C8B-B14F-4D97-AF65-F5344CB8AC3E}">
        <p14:creationId xmlns:p14="http://schemas.microsoft.com/office/powerpoint/2010/main" val="3837424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&gt; Start der Website</a:t>
            </a:r>
          </a:p>
          <a:p>
            <a:pPr marL="171450" indent="-171450">
              <a:buFont typeface="Wingdings" panose="05000000000000000000" pitchFamily="2" charset="2"/>
              <a:buChar char="Ø"/>
            </a:pPr>
            <a:r>
              <a:rPr lang="de-DE" dirty="0" err="1"/>
              <a:t>SCrapping</a:t>
            </a:r>
            <a:r>
              <a:rPr lang="de-DE" dirty="0"/>
              <a:t> </a:t>
            </a:r>
          </a:p>
          <a:p>
            <a:pPr marL="171450" indent="-171450">
              <a:buFont typeface="Wingdings" panose="05000000000000000000" pitchFamily="2" charset="2"/>
              <a:buChar char="Ø"/>
            </a:pPr>
            <a:r>
              <a:rPr lang="de-DE" dirty="0"/>
              <a:t>Aktienvorhersage</a:t>
            </a:r>
          </a:p>
          <a:p>
            <a:pPr marL="171450" indent="-171450">
              <a:buFont typeface="Wingdings" panose="05000000000000000000" pitchFamily="2" charset="2"/>
              <a:buChar char="Ø"/>
            </a:pPr>
            <a:r>
              <a:rPr lang="de-DE" dirty="0"/>
              <a:t> Indian Times </a:t>
            </a:r>
          </a:p>
          <a:p>
            <a:pPr marL="171450" indent="-171450">
              <a:buFont typeface="Wingdings" panose="05000000000000000000" pitchFamily="2" charset="2"/>
              <a:buChar char="Ø"/>
            </a:pPr>
            <a:r>
              <a:rPr lang="de-DE" dirty="0"/>
              <a:t>Nachrichtenanzeige</a:t>
            </a:r>
          </a:p>
          <a:p>
            <a:pPr marL="171450" indent="-171450">
              <a:buFont typeface="Wingdings" panose="05000000000000000000" pitchFamily="2" charset="2"/>
              <a:buChar char="Ø"/>
            </a:pPr>
            <a:r>
              <a:rPr lang="de-DE" dirty="0"/>
              <a:t>Aktienauswahl</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21</a:t>
            </a:fld>
            <a:endParaRPr lang="de-DE"/>
          </a:p>
        </p:txBody>
      </p:sp>
    </p:spTree>
    <p:extLst>
      <p:ext uri="{BB962C8B-B14F-4D97-AF65-F5344CB8AC3E}">
        <p14:creationId xmlns:p14="http://schemas.microsoft.com/office/powerpoint/2010/main" val="1919050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Strength</a:t>
            </a:r>
            <a:endParaRPr lang="de-DE" dirty="0"/>
          </a:p>
          <a:p>
            <a:pPr marL="171450" indent="-171450">
              <a:buFontTx/>
              <a:buChar char="-"/>
            </a:pPr>
            <a:r>
              <a:rPr lang="de-DE" dirty="0"/>
              <a:t>ML-Modelle -&gt; Neue Technologie Entwickelt sich weiter</a:t>
            </a:r>
          </a:p>
          <a:p>
            <a:pPr marL="171450" indent="-171450">
              <a:buFontTx/>
              <a:buChar char="-"/>
            </a:pPr>
            <a:r>
              <a:rPr lang="de-DE" dirty="0"/>
              <a:t>Aktuelle Zeitungsartikel</a:t>
            </a:r>
          </a:p>
          <a:p>
            <a:pPr marL="171450" indent="-171450">
              <a:buFontTx/>
              <a:buChar char="-"/>
            </a:pPr>
            <a:r>
              <a:rPr lang="de-DE" dirty="0"/>
              <a:t>Vergleichbarkeit zu dem Dax direkt auf der Website</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23</a:t>
            </a:fld>
            <a:endParaRPr lang="de-DE"/>
          </a:p>
        </p:txBody>
      </p:sp>
    </p:spTree>
    <p:extLst>
      <p:ext uri="{BB962C8B-B14F-4D97-AF65-F5344CB8AC3E}">
        <p14:creationId xmlns:p14="http://schemas.microsoft.com/office/powerpoint/2010/main" val="2598101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Weakness</a:t>
            </a:r>
            <a:endParaRPr lang="de-DE" dirty="0"/>
          </a:p>
          <a:p>
            <a:pPr marL="171450" indent="-171450">
              <a:buFontTx/>
              <a:buChar char="-"/>
            </a:pPr>
            <a:r>
              <a:rPr lang="de-DE" dirty="0"/>
              <a:t>Abhängigkeit von Indian Times</a:t>
            </a:r>
          </a:p>
          <a:p>
            <a:pPr marL="171450" indent="-171450">
              <a:buFontTx/>
              <a:buChar char="-"/>
            </a:pPr>
            <a:r>
              <a:rPr lang="de-DE" dirty="0"/>
              <a:t>Qualität hängt von den Daten ab</a:t>
            </a:r>
          </a:p>
          <a:p>
            <a:pPr marL="171450" indent="-171450">
              <a:buFontTx/>
              <a:buChar char="-"/>
            </a:pPr>
            <a:r>
              <a:rPr lang="de-DE" dirty="0" err="1"/>
              <a:t>Unvorhersebarkeit</a:t>
            </a:r>
            <a:r>
              <a:rPr lang="de-DE" dirty="0"/>
              <a:t> des Marktes</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24</a:t>
            </a:fld>
            <a:endParaRPr lang="de-DE"/>
          </a:p>
        </p:txBody>
      </p:sp>
    </p:spTree>
    <p:extLst>
      <p:ext uri="{BB962C8B-B14F-4D97-AF65-F5344CB8AC3E}">
        <p14:creationId xmlns:p14="http://schemas.microsoft.com/office/powerpoint/2010/main" val="2307185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Drei</a:t>
            </a:r>
            <a:r>
              <a:rPr lang="en-US" dirty="0"/>
              <a:t> </a:t>
            </a:r>
            <a:r>
              <a:rPr lang="en-US" dirty="0" err="1"/>
              <a:t>Prinzipien</a:t>
            </a:r>
            <a:r>
              <a:rPr lang="en-US" dirty="0"/>
              <a:t> </a:t>
            </a:r>
            <a:r>
              <a:rPr lang="en-US" dirty="0" err="1"/>
              <a:t>sind</a:t>
            </a:r>
            <a:r>
              <a:rPr lang="en-US" dirty="0"/>
              <a:t> </a:t>
            </a:r>
            <a:r>
              <a:rPr lang="en-US" dirty="0" err="1"/>
              <a:t>uns</a:t>
            </a:r>
            <a:r>
              <a:rPr lang="en-US" dirty="0"/>
              <a:t> von den </a:t>
            </a:r>
            <a:r>
              <a:rPr lang="en-US" dirty="0" err="1"/>
              <a:t>Göttern</a:t>
            </a:r>
            <a:r>
              <a:rPr lang="en-US" dirty="0"/>
              <a:t> </a:t>
            </a:r>
            <a:r>
              <a:rPr lang="en-US" dirty="0" err="1"/>
              <a:t>gegeben</a:t>
            </a:r>
            <a:r>
              <a:rPr lang="en-US" dirty="0"/>
              <a:t> und in Stein </a:t>
            </a:r>
            <a:r>
              <a:rPr lang="en-US" dirty="0" err="1"/>
              <a:t>gemeiselt</a:t>
            </a:r>
            <a:r>
              <a:rPr lang="en-US" dirty="0"/>
              <a:t>. So </a:t>
            </a:r>
            <a:r>
              <a:rPr lang="en-US" dirty="0" err="1"/>
              <a:t>dass</a:t>
            </a:r>
            <a:r>
              <a:rPr lang="en-US" dirty="0"/>
              <a:t> </a:t>
            </a:r>
            <a:r>
              <a:rPr lang="en-US" dirty="0" err="1"/>
              <a:t>kein</a:t>
            </a:r>
            <a:r>
              <a:rPr lang="en-US" dirty="0"/>
              <a:t> Sturm, </a:t>
            </a:r>
            <a:r>
              <a:rPr lang="en-US" dirty="0" err="1"/>
              <a:t>keine</a:t>
            </a:r>
            <a:r>
              <a:rPr lang="en-US" dirty="0"/>
              <a:t> </a:t>
            </a:r>
            <a:r>
              <a:rPr lang="en-US" dirty="0" err="1"/>
              <a:t>Woge</a:t>
            </a:r>
            <a:r>
              <a:rPr lang="en-US" dirty="0"/>
              <a:t> des Lebens und </a:t>
            </a:r>
            <a:r>
              <a:rPr lang="en-US" dirty="0" err="1"/>
              <a:t>keine</a:t>
            </a:r>
            <a:r>
              <a:rPr lang="en-US" dirty="0"/>
              <a:t> </a:t>
            </a:r>
            <a:r>
              <a:rPr lang="en-US" dirty="0" err="1"/>
              <a:t>Tiefengänge</a:t>
            </a:r>
            <a:r>
              <a:rPr lang="en-US" dirty="0"/>
              <a:t> der Börse</a:t>
            </a:r>
            <a:endParaRPr lang="de-DE" dirty="0"/>
          </a:p>
          <a:p>
            <a:r>
              <a:rPr lang="en-US" dirty="0" err="1"/>
              <a:t>uns</a:t>
            </a:r>
            <a:r>
              <a:rPr lang="en-US" dirty="0"/>
              <a:t> von </a:t>
            </a:r>
            <a:r>
              <a:rPr lang="en-US" dirty="0" err="1"/>
              <a:t>unserem</a:t>
            </a:r>
            <a:r>
              <a:rPr lang="en-US" dirty="0"/>
              <a:t> </a:t>
            </a:r>
            <a:r>
              <a:rPr lang="en-US" dirty="0" err="1"/>
              <a:t>Weg</a:t>
            </a:r>
            <a:r>
              <a:rPr lang="en-US" dirty="0"/>
              <a:t> </a:t>
            </a:r>
            <a:r>
              <a:rPr lang="en-US" dirty="0" err="1"/>
              <a:t>abbringen</a:t>
            </a:r>
            <a:r>
              <a:rPr lang="en-US" dirty="0"/>
              <a:t> </a:t>
            </a:r>
            <a:r>
              <a:rPr lang="en-US" dirty="0" err="1"/>
              <a:t>können</a:t>
            </a:r>
            <a:r>
              <a:rPr lang="en-US" dirty="0"/>
              <a:t>. </a:t>
            </a:r>
            <a:endParaRPr lang="en-US" dirty="0">
              <a:ea typeface="Calibri"/>
              <a:cs typeface="Calibri"/>
            </a:endParaRPr>
          </a:p>
          <a:p>
            <a:endParaRPr lang="en-US" dirty="0"/>
          </a:p>
          <a:p>
            <a:r>
              <a:rPr lang="en-US" b="1" dirty="0"/>
              <a:t>Das </a:t>
            </a:r>
            <a:r>
              <a:rPr lang="en-US" b="1" dirty="0" err="1"/>
              <a:t>erste</a:t>
            </a:r>
            <a:r>
              <a:rPr lang="en-US" b="1" dirty="0"/>
              <a:t> </a:t>
            </a:r>
            <a:r>
              <a:rPr lang="en-US" b="1" dirty="0" err="1"/>
              <a:t>Prinzip</a:t>
            </a:r>
            <a:r>
              <a:rPr lang="en-US" b="1" dirty="0"/>
              <a:t> </a:t>
            </a:r>
            <a:r>
              <a:rPr lang="en-US" dirty="0" err="1"/>
              <a:t>lautet</a:t>
            </a:r>
            <a:r>
              <a:rPr lang="en-US" dirty="0"/>
              <a:t>: Wissen </a:t>
            </a:r>
            <a:r>
              <a:rPr lang="en-US" dirty="0" err="1"/>
              <a:t>ist</a:t>
            </a:r>
            <a:r>
              <a:rPr lang="en-US" dirty="0"/>
              <a:t> </a:t>
            </a:r>
            <a:r>
              <a:rPr lang="en-US" dirty="0" err="1"/>
              <a:t>Macht</a:t>
            </a:r>
            <a:r>
              <a:rPr lang="en-US" dirty="0"/>
              <a:t>. </a:t>
            </a:r>
          </a:p>
          <a:p>
            <a:pPr marL="171450" indent="-171450">
              <a:buFontTx/>
              <a:buChar char="-"/>
            </a:pPr>
            <a:r>
              <a:rPr lang="en-US" b="1" dirty="0" err="1">
                <a:solidFill>
                  <a:schemeClr val="accent1"/>
                </a:solidFill>
              </a:rPr>
              <a:t>umfassende</a:t>
            </a:r>
            <a:r>
              <a:rPr lang="en-US" b="1" dirty="0">
                <a:solidFill>
                  <a:schemeClr val="accent1"/>
                </a:solidFill>
              </a:rPr>
              <a:t> </a:t>
            </a:r>
            <a:r>
              <a:rPr lang="en-US" b="1" dirty="0" err="1">
                <a:solidFill>
                  <a:schemeClr val="accent1"/>
                </a:solidFill>
              </a:rPr>
              <a:t>Analyse</a:t>
            </a:r>
            <a:r>
              <a:rPr lang="en-US" b="1" dirty="0">
                <a:solidFill>
                  <a:schemeClr val="accent1"/>
                </a:solidFill>
              </a:rPr>
              <a:t> </a:t>
            </a:r>
            <a:r>
              <a:rPr lang="en-US" dirty="0"/>
              <a:t>und </a:t>
            </a:r>
            <a:r>
              <a:rPr lang="en-US" b="1" dirty="0" err="1"/>
              <a:t>fundierte</a:t>
            </a:r>
            <a:r>
              <a:rPr lang="en-US" b="1" dirty="0"/>
              <a:t> </a:t>
            </a:r>
            <a:r>
              <a:rPr lang="en-US" b="1" dirty="0" err="1"/>
              <a:t>Forschung</a:t>
            </a:r>
            <a:r>
              <a:rPr lang="en-US" b="1" dirty="0"/>
              <a:t> </a:t>
            </a:r>
            <a:r>
              <a:rPr lang="en-US" dirty="0"/>
              <a:t>der </a:t>
            </a:r>
            <a:r>
              <a:rPr lang="en-US" dirty="0" err="1"/>
              <a:t>Schlüssel</a:t>
            </a:r>
            <a:r>
              <a:rPr lang="en-US" dirty="0"/>
              <a:t> </a:t>
            </a:r>
            <a:r>
              <a:rPr lang="en-US" dirty="0" err="1"/>
              <a:t>zum</a:t>
            </a:r>
            <a:r>
              <a:rPr lang="en-US" dirty="0"/>
              <a:t> </a:t>
            </a:r>
            <a:r>
              <a:rPr lang="en-US" dirty="0" err="1"/>
              <a:t>Erfolg</a:t>
            </a:r>
            <a:r>
              <a:rPr lang="en-US" dirty="0"/>
              <a:t> an der Börse </a:t>
            </a:r>
            <a:r>
              <a:rPr lang="en-US" dirty="0" err="1"/>
              <a:t>sind</a:t>
            </a:r>
            <a:r>
              <a:rPr lang="en-US" dirty="0"/>
              <a:t>. </a:t>
            </a:r>
          </a:p>
          <a:p>
            <a:pPr marL="171450" indent="-171450">
              <a:buFontTx/>
              <a:buChar char="-"/>
            </a:pPr>
            <a:r>
              <a:rPr lang="en-US" b="0" dirty="0" err="1"/>
              <a:t>Wir</a:t>
            </a:r>
            <a:r>
              <a:rPr lang="en-US" b="0" dirty="0"/>
              <a:t> </a:t>
            </a:r>
            <a:r>
              <a:rPr lang="en-US" b="0" dirty="0" err="1"/>
              <a:t>wünschen</a:t>
            </a:r>
            <a:r>
              <a:rPr lang="en-US" b="0" dirty="0"/>
              <a:t> </a:t>
            </a:r>
            <a:r>
              <a:rPr lang="en-US" b="0" dirty="0" err="1"/>
              <a:t>durch</a:t>
            </a:r>
            <a:r>
              <a:rPr lang="en-US" b="0" dirty="0"/>
              <a:t> </a:t>
            </a:r>
            <a:r>
              <a:rPr lang="en-US" b="1" dirty="0"/>
              <a:t>innovative </a:t>
            </a:r>
            <a:r>
              <a:rPr lang="en-US" b="1" dirty="0" err="1"/>
              <a:t>Datenanalyse</a:t>
            </a:r>
            <a:r>
              <a:rPr lang="en-US" b="1" dirty="0"/>
              <a:t> u</a:t>
            </a:r>
            <a:r>
              <a:rPr lang="en-US" dirty="0"/>
              <a:t>nd die </a:t>
            </a:r>
            <a:r>
              <a:rPr lang="en-US" b="1" dirty="0" err="1"/>
              <a:t>neuesten</a:t>
            </a:r>
            <a:r>
              <a:rPr lang="en-US" b="1" dirty="0"/>
              <a:t> </a:t>
            </a:r>
            <a:r>
              <a:rPr lang="en-US" b="1" dirty="0" err="1"/>
              <a:t>Technologien</a:t>
            </a:r>
            <a:r>
              <a:rPr lang="en-US" dirty="0"/>
              <a:t>, um </a:t>
            </a:r>
            <a:r>
              <a:rPr lang="en-US" dirty="0" err="1"/>
              <a:t>unseren</a:t>
            </a:r>
            <a:r>
              <a:rPr lang="en-US" dirty="0"/>
              <a:t> </a:t>
            </a:r>
            <a:r>
              <a:rPr lang="en-US" dirty="0" err="1"/>
              <a:t>Kunden</a:t>
            </a:r>
            <a:r>
              <a:rPr lang="en-US" dirty="0"/>
              <a:t> </a:t>
            </a:r>
            <a:r>
              <a:rPr lang="en-US" dirty="0" err="1"/>
              <a:t>eine</a:t>
            </a:r>
            <a:r>
              <a:rPr lang="en-US" dirty="0"/>
              <a:t> </a:t>
            </a:r>
            <a:r>
              <a:rPr lang="en-US" dirty="0" err="1"/>
              <a:t>klare</a:t>
            </a:r>
            <a:r>
              <a:rPr lang="en-US" dirty="0"/>
              <a:t> </a:t>
            </a:r>
            <a:r>
              <a:rPr lang="en-US" dirty="0" err="1"/>
              <a:t>Vorstellung</a:t>
            </a:r>
            <a:r>
              <a:rPr lang="en-US" dirty="0"/>
              <a:t> von der Zukunft des </a:t>
            </a:r>
            <a:r>
              <a:rPr lang="en-US" dirty="0" err="1"/>
              <a:t>Marktes</a:t>
            </a:r>
            <a:r>
              <a:rPr lang="en-US" dirty="0"/>
              <a:t> </a:t>
            </a:r>
            <a:r>
              <a:rPr lang="en-US" dirty="0" err="1"/>
              <a:t>zu</a:t>
            </a:r>
            <a:r>
              <a:rPr lang="en-US" dirty="0"/>
              <a:t> </a:t>
            </a:r>
            <a:r>
              <a:rPr lang="en-US" dirty="0" err="1"/>
              <a:t>geben</a:t>
            </a:r>
            <a:r>
              <a:rPr lang="en-US" dirty="0"/>
              <a:t>.</a:t>
            </a:r>
            <a:endParaRPr lang="en-US" dirty="0">
              <a:ea typeface="Calibri"/>
              <a:cs typeface="Calibri"/>
            </a:endParaRPr>
          </a:p>
          <a:p>
            <a:r>
              <a:rPr lang="en-US" dirty="0"/>
              <a:t> </a:t>
            </a:r>
            <a:endParaRPr lang="en-US" dirty="0">
              <a:cs typeface="Calibri"/>
            </a:endParaRPr>
          </a:p>
          <a:p>
            <a:r>
              <a:rPr lang="en-US" dirty="0"/>
              <a:t>Das </a:t>
            </a:r>
            <a:r>
              <a:rPr lang="en-US" b="1" dirty="0" err="1"/>
              <a:t>zweite</a:t>
            </a:r>
            <a:r>
              <a:rPr lang="en-US" b="1" dirty="0"/>
              <a:t> </a:t>
            </a:r>
            <a:r>
              <a:rPr lang="en-US" b="1" dirty="0" err="1"/>
              <a:t>Prinzip</a:t>
            </a:r>
            <a:r>
              <a:rPr lang="en-US" b="1" dirty="0"/>
              <a:t> </a:t>
            </a:r>
            <a:r>
              <a:rPr lang="en-US" dirty="0" err="1"/>
              <a:t>heißt</a:t>
            </a:r>
            <a:r>
              <a:rPr lang="en-US" dirty="0"/>
              <a:t>: Geduld </a:t>
            </a:r>
            <a:r>
              <a:rPr lang="en-US" dirty="0" err="1"/>
              <a:t>ist</a:t>
            </a:r>
            <a:r>
              <a:rPr lang="en-US" dirty="0"/>
              <a:t> </a:t>
            </a:r>
            <a:r>
              <a:rPr lang="en-US"/>
              <a:t>Vorraussetzung. </a:t>
            </a:r>
            <a:endParaRPr lang="en-US" dirty="0"/>
          </a:p>
          <a:p>
            <a:pPr marL="171450" indent="-171450">
              <a:buFontTx/>
              <a:buChar char="-"/>
            </a:pPr>
            <a:r>
              <a:rPr lang="en-US" dirty="0" err="1"/>
              <a:t>Investitionen</a:t>
            </a:r>
            <a:r>
              <a:rPr lang="en-US" dirty="0"/>
              <a:t> </a:t>
            </a:r>
            <a:r>
              <a:rPr lang="en-US" dirty="0" err="1"/>
              <a:t>langfristig</a:t>
            </a:r>
            <a:r>
              <a:rPr lang="en-US" dirty="0"/>
              <a:t> </a:t>
            </a:r>
            <a:r>
              <a:rPr lang="en-US" dirty="0" err="1"/>
              <a:t>angelegt</a:t>
            </a:r>
            <a:r>
              <a:rPr lang="en-US" dirty="0"/>
              <a:t> + </a:t>
            </a:r>
            <a:r>
              <a:rPr lang="en-US" dirty="0" err="1"/>
              <a:t>keine</a:t>
            </a:r>
            <a:r>
              <a:rPr lang="en-US" dirty="0"/>
              <a:t> </a:t>
            </a:r>
            <a:r>
              <a:rPr lang="en-US" dirty="0" err="1"/>
              <a:t>schnelle</a:t>
            </a:r>
            <a:r>
              <a:rPr lang="en-US" dirty="0"/>
              <a:t> </a:t>
            </a:r>
            <a:r>
              <a:rPr lang="en-US" dirty="0" err="1"/>
              <a:t>Rendite</a:t>
            </a:r>
            <a:r>
              <a:rPr lang="en-US" dirty="0"/>
              <a:t> </a:t>
            </a:r>
            <a:r>
              <a:rPr lang="en-US" dirty="0" err="1"/>
              <a:t>jemals</a:t>
            </a:r>
            <a:r>
              <a:rPr lang="en-US" dirty="0"/>
              <a:t> die </a:t>
            </a:r>
            <a:r>
              <a:rPr lang="en-US" dirty="0" err="1"/>
              <a:t>Nachhaltigkeit</a:t>
            </a:r>
            <a:r>
              <a:rPr lang="en-US" dirty="0"/>
              <a:t> </a:t>
            </a:r>
            <a:r>
              <a:rPr lang="en-US" dirty="0" err="1"/>
              <a:t>einer</a:t>
            </a:r>
            <a:r>
              <a:rPr lang="en-US" dirty="0"/>
              <a:t> Anlage </a:t>
            </a:r>
            <a:r>
              <a:rPr lang="en-US" dirty="0" err="1"/>
              <a:t>ersetzen</a:t>
            </a:r>
            <a:r>
              <a:rPr lang="en-US" dirty="0"/>
              <a:t> </a:t>
            </a:r>
            <a:r>
              <a:rPr lang="en-US" dirty="0" err="1"/>
              <a:t>kann</a:t>
            </a:r>
            <a:r>
              <a:rPr lang="en-US" dirty="0"/>
              <a:t>. </a:t>
            </a:r>
          </a:p>
          <a:p>
            <a:pPr marL="171450" indent="-171450">
              <a:buFontTx/>
              <a:buChar char="-"/>
            </a:pPr>
            <a:r>
              <a:rPr lang="en-US" dirty="0" err="1"/>
              <a:t>Wir</a:t>
            </a:r>
            <a:r>
              <a:rPr lang="en-US" dirty="0"/>
              <a:t> </a:t>
            </a:r>
            <a:r>
              <a:rPr lang="en-US" dirty="0" err="1"/>
              <a:t>suchen</a:t>
            </a:r>
            <a:r>
              <a:rPr lang="en-US" dirty="0"/>
              <a:t> </a:t>
            </a:r>
            <a:r>
              <a:rPr lang="en-US" dirty="0" err="1"/>
              <a:t>nach</a:t>
            </a:r>
            <a:r>
              <a:rPr lang="en-US" dirty="0"/>
              <a:t> </a:t>
            </a:r>
            <a:r>
              <a:rPr lang="en-US" b="1" dirty="0" err="1"/>
              <a:t>langfristigen</a:t>
            </a:r>
            <a:r>
              <a:rPr lang="en-US" b="1" dirty="0"/>
              <a:t> Trends </a:t>
            </a:r>
            <a:r>
              <a:rPr lang="en-US" dirty="0"/>
              <a:t>und </a:t>
            </a:r>
            <a:r>
              <a:rPr lang="en-US" dirty="0" err="1"/>
              <a:t>investieren</a:t>
            </a:r>
            <a:r>
              <a:rPr lang="en-US" dirty="0"/>
              <a:t> in </a:t>
            </a:r>
            <a:r>
              <a:rPr lang="en-US" dirty="0" err="1"/>
              <a:t>Unternehmen</a:t>
            </a:r>
            <a:r>
              <a:rPr lang="en-US" dirty="0"/>
              <a:t>, die auf </a:t>
            </a:r>
            <a:r>
              <a:rPr lang="en-US" dirty="0" err="1"/>
              <a:t>einer</a:t>
            </a:r>
            <a:r>
              <a:rPr lang="en-US" dirty="0"/>
              <a:t> </a:t>
            </a:r>
            <a:r>
              <a:rPr lang="en-US" dirty="0" err="1"/>
              <a:t>soliden</a:t>
            </a:r>
            <a:r>
              <a:rPr lang="en-US" dirty="0"/>
              <a:t> </a:t>
            </a:r>
            <a:r>
              <a:rPr lang="en-US" dirty="0" err="1"/>
              <a:t>Grundlage</a:t>
            </a:r>
            <a:r>
              <a:rPr lang="en-US" dirty="0"/>
              <a:t> </a:t>
            </a:r>
            <a:r>
              <a:rPr lang="en-US" dirty="0" err="1"/>
              <a:t>stehen</a:t>
            </a:r>
            <a:r>
              <a:rPr lang="en-US" dirty="0"/>
              <a:t>.</a:t>
            </a:r>
            <a:endParaRPr lang="en-US" dirty="0">
              <a:cs typeface="Calibri"/>
            </a:endParaRPr>
          </a:p>
          <a:p>
            <a:r>
              <a:rPr lang="en-US" dirty="0"/>
              <a:t> </a:t>
            </a:r>
            <a:endParaRPr lang="en-US" dirty="0">
              <a:cs typeface="Calibri"/>
            </a:endParaRPr>
          </a:p>
          <a:p>
            <a:r>
              <a:rPr lang="en-US" dirty="0"/>
              <a:t>Und </a:t>
            </a:r>
            <a:r>
              <a:rPr lang="en-US" dirty="0" err="1"/>
              <a:t>schließlich</a:t>
            </a:r>
            <a:r>
              <a:rPr lang="en-US" dirty="0"/>
              <a:t> das </a:t>
            </a:r>
            <a:r>
              <a:rPr lang="en-US" b="1" dirty="0" err="1"/>
              <a:t>dritte</a:t>
            </a:r>
            <a:r>
              <a:rPr lang="en-US" b="1" dirty="0"/>
              <a:t> </a:t>
            </a:r>
            <a:r>
              <a:rPr lang="en-US" b="1" dirty="0" err="1"/>
              <a:t>Prinzip</a:t>
            </a:r>
            <a:r>
              <a:rPr lang="en-US" dirty="0"/>
              <a:t>: </a:t>
            </a:r>
            <a:r>
              <a:rPr lang="en-US" dirty="0" err="1"/>
              <a:t>Vertrauen</a:t>
            </a:r>
            <a:r>
              <a:rPr lang="en-US" dirty="0"/>
              <a:t> </a:t>
            </a:r>
            <a:r>
              <a:rPr lang="en-US" dirty="0" err="1"/>
              <a:t>ist</a:t>
            </a:r>
            <a:r>
              <a:rPr lang="en-US" dirty="0"/>
              <a:t> </a:t>
            </a:r>
            <a:r>
              <a:rPr lang="en-US" dirty="0" err="1"/>
              <a:t>unverzichtbar</a:t>
            </a:r>
            <a:r>
              <a:rPr lang="en-US" dirty="0"/>
              <a:t>.</a:t>
            </a:r>
          </a:p>
          <a:p>
            <a:pPr marL="171450" indent="-171450">
              <a:buFontTx/>
              <a:buChar char="-"/>
            </a:pPr>
            <a:r>
              <a:rPr lang="en-US" b="1" dirty="0" err="1"/>
              <a:t>offene</a:t>
            </a:r>
            <a:r>
              <a:rPr lang="en-US" b="1" dirty="0"/>
              <a:t> </a:t>
            </a:r>
            <a:r>
              <a:rPr lang="en-US" b="1" dirty="0" err="1"/>
              <a:t>Kommunikation</a:t>
            </a:r>
            <a:r>
              <a:rPr lang="en-US" b="1" dirty="0"/>
              <a:t> + </a:t>
            </a:r>
            <a:r>
              <a:rPr lang="en-US" b="1" dirty="0" err="1"/>
              <a:t>maximale</a:t>
            </a:r>
            <a:r>
              <a:rPr lang="en-US" b="1" dirty="0"/>
              <a:t> </a:t>
            </a:r>
            <a:r>
              <a:rPr lang="en-US" b="1" dirty="0" err="1"/>
              <a:t>Transparenz</a:t>
            </a:r>
            <a:r>
              <a:rPr lang="en-US" dirty="0"/>
              <a:t>, =&gt; </a:t>
            </a:r>
            <a:r>
              <a:rPr lang="en-US" dirty="0" err="1"/>
              <a:t>Vertrauen</a:t>
            </a:r>
            <a:r>
              <a:rPr lang="en-US" dirty="0"/>
              <a:t> </a:t>
            </a:r>
            <a:r>
              <a:rPr lang="en-US" dirty="0" err="1"/>
              <a:t>stärken</a:t>
            </a:r>
            <a:r>
              <a:rPr lang="en-US" dirty="0"/>
              <a:t>. </a:t>
            </a:r>
          </a:p>
          <a:p>
            <a:pPr marL="0" indent="0">
              <a:buFontTx/>
              <a:buNone/>
            </a:pPr>
            <a:r>
              <a:rPr lang="en-US" dirty="0"/>
              <a:t>- </a:t>
            </a:r>
            <a:r>
              <a:rPr lang="en-US" dirty="0" err="1"/>
              <a:t>Wir</a:t>
            </a:r>
            <a:r>
              <a:rPr lang="en-US" dirty="0"/>
              <a:t> </a:t>
            </a:r>
            <a:r>
              <a:rPr lang="en-US" dirty="0" err="1"/>
              <a:t>arbeiten</a:t>
            </a:r>
            <a:r>
              <a:rPr lang="en-US" dirty="0"/>
              <a:t> hart </a:t>
            </a:r>
            <a:r>
              <a:rPr lang="en-US" dirty="0" err="1"/>
              <a:t>daran</a:t>
            </a:r>
            <a:r>
              <a:rPr lang="en-US" dirty="0"/>
              <a:t>, IHNEN </a:t>
            </a:r>
            <a:r>
              <a:rPr lang="en-US" dirty="0" err="1"/>
              <a:t>einen</a:t>
            </a:r>
            <a:r>
              <a:rPr lang="en-US" dirty="0"/>
              <a:t> Service </a:t>
            </a:r>
            <a:r>
              <a:rPr lang="en-US" dirty="0" err="1"/>
              <a:t>zu</a:t>
            </a:r>
            <a:r>
              <a:rPr lang="en-US" dirty="0"/>
              <a:t> </a:t>
            </a:r>
            <a:r>
              <a:rPr lang="en-US" dirty="0" err="1"/>
              <a:t>bieten</a:t>
            </a:r>
            <a:r>
              <a:rPr lang="en-US" dirty="0"/>
              <a:t>, auf den </a:t>
            </a:r>
            <a:r>
              <a:rPr lang="en-US" dirty="0" err="1"/>
              <a:t>sie</a:t>
            </a:r>
            <a:r>
              <a:rPr lang="en-US" dirty="0"/>
              <a:t> </a:t>
            </a:r>
            <a:r>
              <a:rPr lang="en-US" dirty="0" err="1"/>
              <a:t>sich</a:t>
            </a:r>
            <a:r>
              <a:rPr lang="en-US" dirty="0"/>
              <a:t> </a:t>
            </a:r>
            <a:r>
              <a:rPr lang="en-US" dirty="0" err="1"/>
              <a:t>verlassen</a:t>
            </a:r>
            <a:r>
              <a:rPr lang="en-US" dirty="0"/>
              <a:t> </a:t>
            </a:r>
            <a:r>
              <a:rPr lang="en-US" dirty="0" err="1"/>
              <a:t>können</a:t>
            </a:r>
            <a:r>
              <a:rPr lang="en-US" dirty="0"/>
              <a:t>, und </a:t>
            </a:r>
            <a:r>
              <a:rPr lang="en-US" dirty="0" err="1"/>
              <a:t>wir</a:t>
            </a:r>
            <a:r>
              <a:rPr lang="en-US" dirty="0"/>
              <a:t>…. </a:t>
            </a:r>
            <a:r>
              <a:rPr lang="en-US" dirty="0" err="1"/>
              <a:t>überlassen</a:t>
            </a:r>
            <a:r>
              <a:rPr lang="en-US" dirty="0"/>
              <a:t> </a:t>
            </a:r>
            <a:r>
              <a:rPr lang="en-US" dirty="0" err="1"/>
              <a:t>nichts</a:t>
            </a:r>
            <a:r>
              <a:rPr lang="en-US" dirty="0"/>
              <a:t> dem </a:t>
            </a:r>
            <a:r>
              <a:rPr lang="en-US" dirty="0" err="1"/>
              <a:t>Zufall</a:t>
            </a:r>
            <a:r>
              <a:rPr lang="en-US" dirty="0"/>
              <a:t>.</a:t>
            </a:r>
            <a:endParaRPr lang="en-US" dirty="0">
              <a:ea typeface="Calibri"/>
              <a:cs typeface="Calibri"/>
            </a:endParaRPr>
          </a:p>
        </p:txBody>
      </p:sp>
      <p:sp>
        <p:nvSpPr>
          <p:cNvPr id="4" name="Foliennummernplatzhalter 3"/>
          <p:cNvSpPr>
            <a:spLocks noGrp="1"/>
          </p:cNvSpPr>
          <p:nvPr>
            <p:ph type="sldNum" sz="quarter" idx="5"/>
          </p:nvPr>
        </p:nvSpPr>
        <p:spPr/>
        <p:txBody>
          <a:bodyPr/>
          <a:lstStyle/>
          <a:p>
            <a:fld id="{C3278C65-2B30-49A5-A5AA-B90937819593}" type="slidenum">
              <a:t>3</a:t>
            </a:fld>
            <a:endParaRPr lang="de-DE"/>
          </a:p>
        </p:txBody>
      </p:sp>
    </p:spTree>
    <p:extLst>
      <p:ext uri="{BB962C8B-B14F-4D97-AF65-F5344CB8AC3E}">
        <p14:creationId xmlns:p14="http://schemas.microsoft.com/office/powerpoint/2010/main" val="511919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Konkurenz</a:t>
            </a:r>
            <a:r>
              <a:rPr lang="de-DE" dirty="0"/>
              <a:t> könnte bessere ML-Modelle erstellen</a:t>
            </a:r>
          </a:p>
          <a:p>
            <a:pPr marL="171450" indent="-171450">
              <a:buFontTx/>
              <a:buChar char="-"/>
            </a:pPr>
            <a:r>
              <a:rPr lang="de-DE" dirty="0"/>
              <a:t>Abhängig von Faktoren außerhalb unserer Kontrolle</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25</a:t>
            </a:fld>
            <a:endParaRPr lang="de-DE"/>
          </a:p>
        </p:txBody>
      </p:sp>
    </p:spTree>
    <p:extLst>
      <p:ext uri="{BB962C8B-B14F-4D97-AF65-F5344CB8AC3E}">
        <p14:creationId xmlns:p14="http://schemas.microsoft.com/office/powerpoint/2010/main" val="324748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GELD</a:t>
            </a:r>
          </a:p>
          <a:p>
            <a:pPr marL="171450" indent="-171450">
              <a:buFontTx/>
              <a:buChar char="-"/>
            </a:pPr>
            <a:r>
              <a:rPr lang="de-DE" dirty="0"/>
              <a:t>Jeder hat schonmal von Aktienvorhersagen gehört</a:t>
            </a:r>
          </a:p>
          <a:p>
            <a:pPr marL="171450" indent="-171450">
              <a:buFontTx/>
              <a:buChar char="-"/>
            </a:pPr>
            <a:r>
              <a:rPr lang="de-DE" dirty="0"/>
              <a:t>Finanzvorhersagen bieten sehr gute Investments</a:t>
            </a:r>
          </a:p>
          <a:p>
            <a:pPr marL="171450" indent="-171450">
              <a:buFontTx/>
              <a:buChar char="-"/>
            </a:pPr>
            <a:r>
              <a:rPr lang="de-DE" dirty="0"/>
              <a:t>Erweiterungen der Datenquellen</a:t>
            </a:r>
          </a:p>
          <a:p>
            <a:pPr marL="171450" indent="-171450">
              <a:buFontTx/>
              <a:buChar char="-"/>
            </a:pPr>
            <a:r>
              <a:rPr lang="de-DE" dirty="0"/>
              <a:t>Aufgrund unserer Vorarbeit (anderen Voraus)</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26</a:t>
            </a:fld>
            <a:endParaRPr lang="de-DE"/>
          </a:p>
        </p:txBody>
      </p:sp>
    </p:spTree>
    <p:extLst>
      <p:ext uri="{BB962C8B-B14F-4D97-AF65-F5344CB8AC3E}">
        <p14:creationId xmlns:p14="http://schemas.microsoft.com/office/powerpoint/2010/main" val="3640152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Erweiterung der SWOT Matrix</a:t>
            </a:r>
          </a:p>
          <a:p>
            <a:r>
              <a:rPr lang="de-DE" dirty="0"/>
              <a:t>Stärken ausbauen</a:t>
            </a:r>
          </a:p>
          <a:p>
            <a:r>
              <a:rPr lang="de-DE" dirty="0"/>
              <a:t>-&gt; </a:t>
            </a:r>
            <a:r>
              <a:rPr lang="de-DE" dirty="0" err="1"/>
              <a:t>Kontinuirliche</a:t>
            </a:r>
            <a:r>
              <a:rPr lang="de-DE" dirty="0"/>
              <a:t> Verbesserung der Modelle</a:t>
            </a:r>
          </a:p>
          <a:p>
            <a:endParaRPr lang="de-DE" dirty="0"/>
          </a:p>
          <a:p>
            <a:r>
              <a:rPr lang="de-DE" dirty="0"/>
              <a:t>Absichern</a:t>
            </a:r>
          </a:p>
          <a:p>
            <a:r>
              <a:rPr lang="de-DE" dirty="0"/>
              <a:t>-&gt; Erweiterung der Datenbanken</a:t>
            </a:r>
          </a:p>
          <a:p>
            <a:r>
              <a:rPr lang="de-DE" dirty="0"/>
              <a:t>-&gt; Keine Abhängigkeit der Indian Times </a:t>
            </a:r>
          </a:p>
          <a:p>
            <a:endParaRPr lang="de-DE" dirty="0"/>
          </a:p>
          <a:p>
            <a:r>
              <a:rPr lang="de-DE" dirty="0"/>
              <a:t>Aufholen</a:t>
            </a:r>
          </a:p>
          <a:p>
            <a:r>
              <a:rPr lang="de-DE" dirty="0"/>
              <a:t>-&gt; Falls Neue Modelle integrieren</a:t>
            </a:r>
          </a:p>
          <a:p>
            <a:r>
              <a:rPr lang="de-DE" dirty="0"/>
              <a:t>-&gt; Andere </a:t>
            </a:r>
            <a:r>
              <a:rPr lang="de-DE" dirty="0" err="1"/>
              <a:t>Newsargenturen</a:t>
            </a:r>
            <a:r>
              <a:rPr lang="de-DE" dirty="0"/>
              <a:t> einarbeiten</a:t>
            </a:r>
          </a:p>
          <a:p>
            <a:endParaRPr lang="de-DE" dirty="0"/>
          </a:p>
          <a:p>
            <a:r>
              <a:rPr lang="de-DE" dirty="0"/>
              <a:t>Vermeiden</a:t>
            </a:r>
          </a:p>
          <a:p>
            <a:r>
              <a:rPr lang="de-DE" dirty="0"/>
              <a:t>-&gt; Das Modell als genaue Anzeige der Realität zu sehen</a:t>
            </a:r>
          </a:p>
          <a:p>
            <a:r>
              <a:rPr lang="de-DE" dirty="0"/>
              <a:t>-&gt; Immer in den Kontext der Realität setzten</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27</a:t>
            </a:fld>
            <a:endParaRPr lang="de-DE"/>
          </a:p>
        </p:txBody>
      </p:sp>
    </p:spTree>
    <p:extLst>
      <p:ext uri="{BB962C8B-B14F-4D97-AF65-F5344CB8AC3E}">
        <p14:creationId xmlns:p14="http://schemas.microsoft.com/office/powerpoint/2010/main" val="1375441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RMSE-Score -&gt; </a:t>
            </a:r>
            <a:r>
              <a:rPr lang="en-US" err="1">
                <a:cs typeface="Calibri"/>
              </a:rPr>
              <a:t>Abweichung</a:t>
            </a:r>
          </a:p>
          <a:p>
            <a:endParaRPr lang="en-US">
              <a:cs typeface="Calibri"/>
            </a:endParaRPr>
          </a:p>
        </p:txBody>
      </p:sp>
      <p:sp>
        <p:nvSpPr>
          <p:cNvPr id="4" name="Foliennummernplatzhalter 3"/>
          <p:cNvSpPr>
            <a:spLocks noGrp="1"/>
          </p:cNvSpPr>
          <p:nvPr>
            <p:ph type="sldNum" sz="quarter" idx="5"/>
          </p:nvPr>
        </p:nvSpPr>
        <p:spPr/>
        <p:txBody>
          <a:bodyPr/>
          <a:lstStyle/>
          <a:p>
            <a:fld id="{C3278C65-2B30-49A5-A5AA-B90937819593}" type="slidenum">
              <a:rPr lang="de-DE"/>
              <a:t>28</a:t>
            </a:fld>
            <a:endParaRPr lang="de-DE"/>
          </a:p>
        </p:txBody>
      </p:sp>
    </p:spTree>
    <p:extLst>
      <p:ext uri="{BB962C8B-B14F-4D97-AF65-F5344CB8AC3E}">
        <p14:creationId xmlns:p14="http://schemas.microsoft.com/office/powerpoint/2010/main" val="901254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C3278C65-2B30-49A5-A5AA-B90937819593}" type="slidenum">
              <a:rPr lang="en-US" smtClean="0"/>
              <a:t>37</a:t>
            </a:fld>
            <a:endParaRPr lang="en-US"/>
          </a:p>
        </p:txBody>
      </p:sp>
    </p:spTree>
    <p:extLst>
      <p:ext uri="{BB962C8B-B14F-4D97-AF65-F5344CB8AC3E}">
        <p14:creationId xmlns:p14="http://schemas.microsoft.com/office/powerpoint/2010/main" val="3471357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3278C65-2B30-49A5-A5AA-B90937819593}" type="slidenum">
              <a:rPr lang="en-US" smtClean="0"/>
              <a:t>41</a:t>
            </a:fld>
            <a:endParaRPr lang="en-US"/>
          </a:p>
        </p:txBody>
      </p:sp>
    </p:spTree>
    <p:extLst>
      <p:ext uri="{BB962C8B-B14F-4D97-AF65-F5344CB8AC3E}">
        <p14:creationId xmlns:p14="http://schemas.microsoft.com/office/powerpoint/2010/main" val="3807179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a:t>
            </a:r>
            <a:r>
              <a:rPr lang="de-DE" b="1" dirty="0"/>
              <a:t>Sie</a:t>
            </a:r>
            <a:r>
              <a:rPr lang="de-DE" dirty="0"/>
              <a:t> nun bereit sind, den Sprung in den Olymp der Finanzwelt zu wagen, dann laden wir Sie hiermit ein uns aufmerksam zu folgen!</a:t>
            </a:r>
            <a:endParaRPr lang="en-US" dirty="0"/>
          </a:p>
          <a:p>
            <a:endParaRPr lang="en-US" dirty="0">
              <a:ea typeface="Calibri"/>
              <a:cs typeface="Calibri"/>
            </a:endParaRPr>
          </a:p>
        </p:txBody>
      </p:sp>
      <p:sp>
        <p:nvSpPr>
          <p:cNvPr id="4" name="Foliennummernplatzhalter 3"/>
          <p:cNvSpPr>
            <a:spLocks noGrp="1"/>
          </p:cNvSpPr>
          <p:nvPr>
            <p:ph type="sldNum" sz="quarter" idx="5"/>
          </p:nvPr>
        </p:nvSpPr>
        <p:spPr/>
        <p:txBody>
          <a:bodyPr/>
          <a:lstStyle/>
          <a:p>
            <a:fld id="{C3278C65-2B30-49A5-A5AA-B90937819593}" type="slidenum">
              <a:rPr lang="de-DE"/>
              <a:t>4</a:t>
            </a:fld>
            <a:endParaRPr lang="de-DE"/>
          </a:p>
        </p:txBody>
      </p:sp>
    </p:spTree>
    <p:extLst>
      <p:ext uri="{BB962C8B-B14F-4D97-AF65-F5344CB8AC3E}">
        <p14:creationId xmlns:p14="http://schemas.microsoft.com/office/powerpoint/2010/main" val="3978590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Und </a:t>
            </a:r>
            <a:r>
              <a:rPr lang="en-US" dirty="0" err="1"/>
              <a:t>damit</a:t>
            </a:r>
            <a:r>
              <a:rPr lang="en-US" dirty="0"/>
              <a:t> </a:t>
            </a:r>
            <a:r>
              <a:rPr lang="en-US" dirty="0" err="1"/>
              <a:t>begrüße</a:t>
            </a:r>
            <a:r>
              <a:rPr lang="en-US" dirty="0"/>
              <a:t> ich Sie </a:t>
            </a:r>
            <a:r>
              <a:rPr lang="en-US" dirty="0" err="1"/>
              <a:t>herzlich</a:t>
            </a:r>
            <a:r>
              <a:rPr lang="en-US" dirty="0"/>
              <a:t> </a:t>
            </a:r>
            <a:r>
              <a:rPr lang="en-US" dirty="0" err="1"/>
              <a:t>im</a:t>
            </a:r>
            <a:r>
              <a:rPr lang="en-US" dirty="0"/>
              <a:t> </a:t>
            </a:r>
            <a:r>
              <a:rPr lang="en-US" dirty="0" err="1"/>
              <a:t>Namen</a:t>
            </a:r>
            <a:r>
              <a:rPr lang="en-US" dirty="0"/>
              <a:t> </a:t>
            </a:r>
            <a:r>
              <a:rPr lang="en-US" dirty="0" err="1"/>
              <a:t>meiner</a:t>
            </a:r>
            <a:r>
              <a:rPr lang="en-US" dirty="0"/>
              <a:t> </a:t>
            </a:r>
            <a:r>
              <a:rPr lang="en-US" dirty="0" err="1"/>
              <a:t>drei</a:t>
            </a:r>
            <a:r>
              <a:rPr lang="en-US" dirty="0"/>
              <a:t> </a:t>
            </a:r>
            <a:r>
              <a:rPr lang="en-US" dirty="0" err="1"/>
              <a:t>weiteren</a:t>
            </a:r>
            <a:r>
              <a:rPr lang="en-US" dirty="0"/>
              <a:t> </a:t>
            </a:r>
            <a:r>
              <a:rPr lang="en-US" dirty="0" err="1"/>
              <a:t>Kollegen</a:t>
            </a:r>
            <a:r>
              <a:rPr lang="en-US" dirty="0"/>
              <a:t> </a:t>
            </a:r>
            <a:r>
              <a:rPr lang="en-US" dirty="0" err="1"/>
              <a:t>bei</a:t>
            </a:r>
            <a:r>
              <a:rPr lang="en-US" dirty="0"/>
              <a:t> der </a:t>
            </a:r>
            <a:r>
              <a:rPr lang="en-US" dirty="0" err="1"/>
              <a:t>Vorstellung</a:t>
            </a:r>
            <a:r>
              <a:rPr lang="en-US" dirty="0"/>
              <a:t> </a:t>
            </a:r>
            <a:r>
              <a:rPr lang="en-US" dirty="0" err="1"/>
              <a:t>unseres</a:t>
            </a:r>
            <a:r>
              <a:rPr lang="en-US" dirty="0"/>
              <a:t> </a:t>
            </a:r>
            <a:r>
              <a:rPr lang="en-US" dirty="0" err="1"/>
              <a:t>Produktes</a:t>
            </a:r>
            <a:r>
              <a:rPr lang="en-US" dirty="0"/>
              <a:t> “Stock Price Prediction” – der </a:t>
            </a:r>
            <a:r>
              <a:rPr lang="en-US" dirty="0" err="1"/>
              <a:t>DataWhispers</a:t>
            </a:r>
            <a:r>
              <a:rPr lang="en-US" dirty="0"/>
              <a:t> AG. </a:t>
            </a:r>
            <a:r>
              <a:rPr lang="en-US" dirty="0" err="1"/>
              <a:t>Ihrem</a:t>
            </a:r>
            <a:r>
              <a:rPr lang="en-US" dirty="0"/>
              <a:t> Partner für </a:t>
            </a:r>
            <a:r>
              <a:rPr lang="en-US" dirty="0" err="1"/>
              <a:t>zuverlässige</a:t>
            </a:r>
            <a:r>
              <a:rPr lang="en-US" dirty="0"/>
              <a:t> </a:t>
            </a:r>
            <a:r>
              <a:rPr lang="en-US" dirty="0" err="1"/>
              <a:t>Markt</a:t>
            </a:r>
            <a:r>
              <a:rPr lang="en-US" dirty="0"/>
              <a:t> und </a:t>
            </a:r>
            <a:r>
              <a:rPr lang="en-US" dirty="0" err="1"/>
              <a:t>Aktienanalysen</a:t>
            </a:r>
            <a:r>
              <a:rPr lang="en-US" dirty="0"/>
              <a:t>. Ich </a:t>
            </a:r>
            <a:r>
              <a:rPr lang="en-US" dirty="0" err="1"/>
              <a:t>heiße</a:t>
            </a:r>
            <a:r>
              <a:rPr lang="en-US" dirty="0"/>
              <a:t> Michael Greif und </a:t>
            </a:r>
            <a:r>
              <a:rPr lang="en-US" dirty="0" err="1"/>
              <a:t>werde</a:t>
            </a:r>
            <a:r>
              <a:rPr lang="en-US" dirty="0"/>
              <a:t> </a:t>
            </a:r>
            <a:r>
              <a:rPr lang="en-US" dirty="0" err="1"/>
              <a:t>sie</a:t>
            </a:r>
            <a:r>
              <a:rPr lang="en-US" dirty="0"/>
              <a:t> </a:t>
            </a:r>
            <a:r>
              <a:rPr lang="en-US" dirty="0" err="1"/>
              <a:t>durch</a:t>
            </a:r>
            <a:r>
              <a:rPr lang="en-US" dirty="0"/>
              <a:t> </a:t>
            </a:r>
            <a:r>
              <a:rPr lang="en-US" dirty="0" err="1"/>
              <a:t>unser</a:t>
            </a:r>
            <a:r>
              <a:rPr lang="en-US" dirty="0"/>
              <a:t> </a:t>
            </a:r>
            <a:r>
              <a:rPr lang="en-US" dirty="0" err="1"/>
              <a:t>Produkt</a:t>
            </a:r>
            <a:r>
              <a:rPr lang="en-US" dirty="0"/>
              <a:t> </a:t>
            </a:r>
            <a:r>
              <a:rPr lang="en-US" dirty="0" err="1"/>
              <a:t>führen</a:t>
            </a:r>
            <a:r>
              <a:rPr lang="en-US" dirty="0"/>
              <a:t>. </a:t>
            </a:r>
          </a:p>
          <a:p>
            <a:endParaRPr lang="en-US" dirty="0"/>
          </a:p>
          <a:p>
            <a:r>
              <a:rPr lang="de-DE" b="0" i="0" dirty="0">
                <a:effectLst/>
                <a:latin typeface="Noto sans" panose="020B0502040504020204" pitchFamily="34" charset="0"/>
              </a:rPr>
              <a:t>Unser Produkt "Stock Price </a:t>
            </a:r>
            <a:r>
              <a:rPr lang="de-DE" b="0" i="0" dirty="0" err="1">
                <a:effectLst/>
                <a:latin typeface="Noto sans" panose="020B0502040504020204" pitchFamily="34" charset="0"/>
              </a:rPr>
              <a:t>Prediction</a:t>
            </a:r>
            <a:r>
              <a:rPr lang="de-DE" b="0" i="0" dirty="0">
                <a:effectLst/>
                <a:latin typeface="Noto sans" panose="020B0502040504020204" pitchFamily="34" charset="0"/>
              </a:rPr>
              <a:t>" basiert auf einem umfassenden Ansatz zur Marktanalyse und -forschung.</a:t>
            </a:r>
          </a:p>
          <a:p>
            <a:endParaRPr lang="en-US" b="0" i="0" dirty="0">
              <a:effectLst/>
              <a:latin typeface="Noto sans" panose="020B0502040504020204" pitchFamily="34" charset="0"/>
            </a:endParaRPr>
          </a:p>
          <a:p>
            <a:r>
              <a:rPr lang="en-US" b="0" i="0" dirty="0">
                <a:effectLst/>
                <a:latin typeface="Noto sans" panose="020B0502040504020204" pitchFamily="34" charset="0"/>
              </a:rPr>
              <a:t>-&gt;</a:t>
            </a:r>
            <a:r>
              <a:rPr lang="de-DE" b="0" i="0" dirty="0">
                <a:effectLst/>
                <a:latin typeface="Noto sans" panose="020B0502040504020204" pitchFamily="34" charset="0"/>
              </a:rPr>
              <a:t>Wir wollen unseren Kunden eine klare und fundierte Entscheidungsgrundlage bieten, auf der sie sich langfristig verlassen können. Wir sind von unserem Ansatz überzeugt und freuen uns, mit "Stock Price </a:t>
            </a:r>
            <a:r>
              <a:rPr lang="de-DE" b="0" i="0" dirty="0" err="1">
                <a:effectLst/>
                <a:latin typeface="Noto sans" panose="020B0502040504020204" pitchFamily="34" charset="0"/>
              </a:rPr>
              <a:t>Prediction</a:t>
            </a:r>
            <a:r>
              <a:rPr lang="de-DE" b="0" i="0" dirty="0">
                <a:effectLst/>
                <a:latin typeface="Noto sans" panose="020B0502040504020204" pitchFamily="34" charset="0"/>
              </a:rPr>
              <a:t>" einen Raum für Investitionen zu schaffen, der auf soliden Werten beruht und dabei langfristige Ergebnisse im Fokus hat.</a:t>
            </a:r>
            <a:endParaRPr lang="en-US" dirty="0"/>
          </a:p>
          <a:p>
            <a:endParaRPr lang="en-US" dirty="0"/>
          </a:p>
          <a:p>
            <a:r>
              <a:rPr lang="en-US" dirty="0"/>
              <a:t>Herr </a:t>
            </a:r>
            <a:r>
              <a:rPr lang="en-US" dirty="0" err="1"/>
              <a:t>Träber</a:t>
            </a:r>
            <a:r>
              <a:rPr lang="en-US" dirty="0"/>
              <a:t> </a:t>
            </a:r>
            <a:r>
              <a:rPr lang="en-US" dirty="0" err="1"/>
              <a:t>ist</a:t>
            </a:r>
            <a:r>
              <a:rPr lang="en-US" dirty="0"/>
              <a:t> </a:t>
            </a:r>
            <a:r>
              <a:rPr lang="en-US" dirty="0" err="1"/>
              <a:t>ein</a:t>
            </a:r>
            <a:r>
              <a:rPr lang="en-US" dirty="0"/>
              <a:t> </a:t>
            </a:r>
            <a:r>
              <a:rPr lang="en-US" dirty="0" err="1"/>
              <a:t>Spezialist</a:t>
            </a:r>
            <a:r>
              <a:rPr lang="en-US" dirty="0"/>
              <a:t> </a:t>
            </a:r>
            <a:r>
              <a:rPr lang="en-US" dirty="0" err="1"/>
              <a:t>im</a:t>
            </a:r>
            <a:r>
              <a:rPr lang="en-US" dirty="0"/>
              <a:t> </a:t>
            </a:r>
            <a:r>
              <a:rPr lang="en-US" dirty="0" err="1"/>
              <a:t>Gebiet</a:t>
            </a:r>
            <a:r>
              <a:rPr lang="en-US" dirty="0"/>
              <a:t> KI und </a:t>
            </a:r>
            <a:r>
              <a:rPr lang="en-US" dirty="0" err="1"/>
              <a:t>Datenanalyse</a:t>
            </a:r>
            <a:r>
              <a:rPr lang="en-US" dirty="0"/>
              <a:t>, der </a:t>
            </a:r>
            <a:r>
              <a:rPr lang="en-US" dirty="0" err="1"/>
              <a:t>Ihnen</a:t>
            </a:r>
            <a:r>
              <a:rPr lang="en-US" dirty="0"/>
              <a:t> </a:t>
            </a:r>
            <a:r>
              <a:rPr lang="en-US" dirty="0" err="1"/>
              <a:t>tiefe</a:t>
            </a:r>
            <a:r>
              <a:rPr lang="en-US" dirty="0"/>
              <a:t> </a:t>
            </a:r>
            <a:r>
              <a:rPr lang="en-US" dirty="0" err="1"/>
              <a:t>Einblicke</a:t>
            </a:r>
            <a:r>
              <a:rPr lang="en-US" dirty="0"/>
              <a:t> in die </a:t>
            </a:r>
            <a:r>
              <a:rPr lang="en-US" dirty="0" err="1"/>
              <a:t>fortgeschrittenen</a:t>
            </a:r>
            <a:r>
              <a:rPr lang="en-US" dirty="0"/>
              <a:t> </a:t>
            </a:r>
            <a:r>
              <a:rPr lang="en-US" dirty="0" err="1"/>
              <a:t>Methoden</a:t>
            </a:r>
            <a:r>
              <a:rPr lang="en-US" dirty="0"/>
              <a:t> </a:t>
            </a:r>
            <a:r>
              <a:rPr lang="en-US" dirty="0" err="1"/>
              <a:t>unseres</a:t>
            </a:r>
            <a:r>
              <a:rPr lang="en-US" dirty="0"/>
              <a:t> </a:t>
            </a:r>
            <a:r>
              <a:rPr lang="en-US" dirty="0" err="1"/>
              <a:t>Produktes</a:t>
            </a:r>
            <a:r>
              <a:rPr lang="en-US" dirty="0"/>
              <a:t> </a:t>
            </a:r>
            <a:r>
              <a:rPr lang="en-US" dirty="0" err="1"/>
              <a:t>geben</a:t>
            </a:r>
            <a:r>
              <a:rPr lang="en-US" dirty="0"/>
              <a:t> </a:t>
            </a:r>
            <a:r>
              <a:rPr lang="en-US" dirty="0" err="1"/>
              <a:t>wird</a:t>
            </a:r>
            <a:r>
              <a:rPr lang="en-US" dirty="0"/>
              <a:t>.</a:t>
            </a:r>
          </a:p>
        </p:txBody>
      </p:sp>
      <p:sp>
        <p:nvSpPr>
          <p:cNvPr id="4" name="Foliennummernplatzhalter 3"/>
          <p:cNvSpPr>
            <a:spLocks noGrp="1"/>
          </p:cNvSpPr>
          <p:nvPr>
            <p:ph type="sldNum" sz="quarter" idx="5"/>
          </p:nvPr>
        </p:nvSpPr>
        <p:spPr/>
        <p:txBody>
          <a:bodyPr/>
          <a:lstStyle/>
          <a:p>
            <a:fld id="{C3278C65-2B30-49A5-A5AA-B90937819593}" type="slidenum">
              <a:rPr lang="de-DE" smtClean="0"/>
              <a:t>5</a:t>
            </a:fld>
            <a:endParaRPr lang="de-DE"/>
          </a:p>
        </p:txBody>
      </p:sp>
    </p:spTree>
    <p:extLst>
      <p:ext uri="{BB962C8B-B14F-4D97-AF65-F5344CB8AC3E}">
        <p14:creationId xmlns:p14="http://schemas.microsoft.com/office/powerpoint/2010/main" val="297590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Um </a:t>
            </a:r>
            <a:r>
              <a:rPr lang="en-US" dirty="0" err="1"/>
              <a:t>Ihnen</a:t>
            </a:r>
            <a:r>
              <a:rPr lang="en-US" dirty="0"/>
              <a:t> </a:t>
            </a:r>
            <a:r>
              <a:rPr lang="en-US" dirty="0" err="1"/>
              <a:t>eine</a:t>
            </a:r>
            <a:r>
              <a:rPr lang="en-US" dirty="0"/>
              <a:t> </a:t>
            </a:r>
            <a:r>
              <a:rPr lang="en-US" dirty="0" err="1"/>
              <a:t>möglichst</a:t>
            </a:r>
            <a:r>
              <a:rPr lang="en-US" dirty="0"/>
              <a:t> immersive </a:t>
            </a:r>
            <a:r>
              <a:rPr lang="en-US" dirty="0" err="1"/>
              <a:t>Erfahrung</a:t>
            </a:r>
            <a:r>
              <a:rPr lang="en-US" dirty="0"/>
              <a:t> </a:t>
            </a:r>
            <a:r>
              <a:rPr lang="en-US" dirty="0" err="1"/>
              <a:t>unseres</a:t>
            </a:r>
            <a:r>
              <a:rPr lang="en-US" dirty="0"/>
              <a:t> </a:t>
            </a:r>
            <a:r>
              <a:rPr lang="en-US" dirty="0" err="1"/>
              <a:t>Produktes</a:t>
            </a:r>
            <a:r>
              <a:rPr lang="en-US" dirty="0"/>
              <a:t> </a:t>
            </a:r>
            <a:r>
              <a:rPr lang="en-US" dirty="0" err="1"/>
              <a:t>präsentieren</a:t>
            </a:r>
            <a:r>
              <a:rPr lang="en-US" dirty="0"/>
              <a:t> </a:t>
            </a:r>
            <a:r>
              <a:rPr lang="en-US" dirty="0" err="1"/>
              <a:t>zu</a:t>
            </a:r>
            <a:r>
              <a:rPr lang="en-US" dirty="0"/>
              <a:t> </a:t>
            </a:r>
            <a:r>
              <a:rPr lang="en-US" dirty="0" err="1"/>
              <a:t>können</a:t>
            </a:r>
            <a:r>
              <a:rPr lang="en-US" dirty="0"/>
              <a:t>, Bitte ich Sie </a:t>
            </a:r>
            <a:r>
              <a:rPr lang="en-US" dirty="0" err="1"/>
              <a:t>entweder</a:t>
            </a:r>
            <a:r>
              <a:rPr lang="en-US" dirty="0"/>
              <a:t> </a:t>
            </a:r>
            <a:r>
              <a:rPr lang="en-US" dirty="0" err="1"/>
              <a:t>mit</a:t>
            </a:r>
            <a:r>
              <a:rPr lang="en-US" dirty="0"/>
              <a:t> </a:t>
            </a:r>
            <a:r>
              <a:rPr lang="en-US" dirty="0" err="1"/>
              <a:t>ihrem</a:t>
            </a:r>
            <a:r>
              <a:rPr lang="en-US" dirty="0"/>
              <a:t> Smartphone </a:t>
            </a:r>
            <a:r>
              <a:rPr lang="en-US" dirty="0" err="1"/>
              <a:t>diesen</a:t>
            </a:r>
            <a:r>
              <a:rPr lang="en-US" dirty="0"/>
              <a:t> QR-Code </a:t>
            </a:r>
            <a:r>
              <a:rPr lang="en-US" dirty="0" err="1"/>
              <a:t>zu</a:t>
            </a:r>
            <a:r>
              <a:rPr lang="en-US" dirty="0"/>
              <a:t> </a:t>
            </a:r>
            <a:r>
              <a:rPr lang="en-US" dirty="0" err="1"/>
              <a:t>unserer</a:t>
            </a:r>
            <a:r>
              <a:rPr lang="en-US" dirty="0"/>
              <a:t> </a:t>
            </a:r>
            <a:r>
              <a:rPr lang="en-US" dirty="0" err="1"/>
              <a:t>Produktseite</a:t>
            </a:r>
            <a:r>
              <a:rPr lang="en-US" dirty="0"/>
              <a:t> </a:t>
            </a:r>
            <a:r>
              <a:rPr lang="en-US" dirty="0" err="1"/>
              <a:t>zu</a:t>
            </a:r>
            <a:r>
              <a:rPr lang="en-US" dirty="0"/>
              <a:t> </a:t>
            </a:r>
            <a:r>
              <a:rPr lang="en-US" dirty="0" err="1"/>
              <a:t>scannen</a:t>
            </a:r>
            <a:r>
              <a:rPr lang="en-US" dirty="0"/>
              <a:t>, </a:t>
            </a:r>
            <a:r>
              <a:rPr lang="en-US" dirty="0" err="1"/>
              <a:t>oder</a:t>
            </a:r>
            <a:r>
              <a:rPr lang="en-US" dirty="0"/>
              <a:t> </a:t>
            </a:r>
            <a:r>
              <a:rPr lang="en-US" dirty="0" err="1"/>
              <a:t>desweiteren</a:t>
            </a:r>
            <a:r>
              <a:rPr lang="en-US" dirty="0"/>
              <a:t> </a:t>
            </a:r>
            <a:r>
              <a:rPr lang="en-US" dirty="0" err="1"/>
              <a:t>besteht</a:t>
            </a:r>
            <a:r>
              <a:rPr lang="en-US" dirty="0"/>
              <a:t> </a:t>
            </a:r>
            <a:r>
              <a:rPr lang="en-US" dirty="0" err="1"/>
              <a:t>auch</a:t>
            </a:r>
            <a:r>
              <a:rPr lang="en-US" dirty="0"/>
              <a:t> die </a:t>
            </a:r>
            <a:r>
              <a:rPr lang="en-US" dirty="0" err="1"/>
              <a:t>Möglichkeit</a:t>
            </a:r>
            <a:r>
              <a:rPr lang="en-US" dirty="0"/>
              <a:t> der </a:t>
            </a:r>
            <a:r>
              <a:rPr lang="en-US" dirty="0" err="1"/>
              <a:t>Aufrufung</a:t>
            </a:r>
            <a:r>
              <a:rPr lang="en-US" dirty="0"/>
              <a:t> </a:t>
            </a:r>
            <a:r>
              <a:rPr lang="en-US" dirty="0" err="1"/>
              <a:t>unseres</a:t>
            </a:r>
            <a:r>
              <a:rPr lang="en-US" dirty="0"/>
              <a:t> </a:t>
            </a:r>
            <a:r>
              <a:rPr lang="en-US" dirty="0" err="1"/>
              <a:t>Produktes</a:t>
            </a:r>
            <a:r>
              <a:rPr lang="en-US" dirty="0"/>
              <a:t> </a:t>
            </a:r>
            <a:r>
              <a:rPr lang="en-US" dirty="0" err="1"/>
              <a:t>unter</a:t>
            </a:r>
            <a:r>
              <a:rPr lang="en-US" dirty="0"/>
              <a:t> der URL:</a:t>
            </a:r>
          </a:p>
          <a:p>
            <a:endParaRPr lang="en-US" dirty="0"/>
          </a:p>
          <a:p>
            <a:r>
              <a:rPr lang="en-US" dirty="0" err="1"/>
              <a:t>Datawhispers-stocks.streamlit.app</a:t>
            </a:r>
            <a:endParaRPr lang="en-US" dirty="0"/>
          </a:p>
          <a:p>
            <a:endParaRPr lang="en-US" dirty="0"/>
          </a:p>
          <a:p>
            <a:r>
              <a:rPr lang="en-US" dirty="0" err="1"/>
              <a:t>Wenn</a:t>
            </a:r>
            <a:r>
              <a:rPr lang="en-US" dirty="0"/>
              <a:t> Sie nun </a:t>
            </a:r>
            <a:r>
              <a:rPr lang="en-US" dirty="0" err="1"/>
              <a:t>bereit</a:t>
            </a:r>
            <a:r>
              <a:rPr lang="en-US" dirty="0"/>
              <a:t>, </a:t>
            </a:r>
            <a:r>
              <a:rPr lang="en-US" dirty="0" err="1"/>
              <a:t>sind</a:t>
            </a:r>
            <a:r>
              <a:rPr lang="en-US" dirty="0"/>
              <a:t> </a:t>
            </a:r>
            <a:r>
              <a:rPr lang="en-US" dirty="0" err="1"/>
              <a:t>gebe</a:t>
            </a:r>
            <a:r>
              <a:rPr lang="en-US" dirty="0"/>
              <a:t> ich das Wort nun </a:t>
            </a:r>
            <a:r>
              <a:rPr lang="en-US" dirty="0" err="1"/>
              <a:t>meinem</a:t>
            </a:r>
            <a:r>
              <a:rPr lang="en-US" dirty="0"/>
              <a:t> </a:t>
            </a:r>
            <a:r>
              <a:rPr lang="en-US" dirty="0" err="1"/>
              <a:t>Kollegen</a:t>
            </a:r>
            <a:r>
              <a:rPr lang="en-US" dirty="0"/>
              <a:t> Hendrik, bitte </a:t>
            </a:r>
            <a:r>
              <a:rPr lang="en-US" dirty="0" err="1"/>
              <a:t>schön</a:t>
            </a:r>
            <a:r>
              <a:rPr lang="en-US" dirty="0"/>
              <a:t>.</a:t>
            </a:r>
          </a:p>
        </p:txBody>
      </p:sp>
      <p:sp>
        <p:nvSpPr>
          <p:cNvPr id="4" name="Foliennummernplatzhalter 3"/>
          <p:cNvSpPr>
            <a:spLocks noGrp="1"/>
          </p:cNvSpPr>
          <p:nvPr>
            <p:ph type="sldNum" sz="quarter" idx="5"/>
          </p:nvPr>
        </p:nvSpPr>
        <p:spPr/>
        <p:txBody>
          <a:bodyPr/>
          <a:lstStyle/>
          <a:p>
            <a:fld id="{C3278C65-2B30-49A5-A5AA-B90937819593}" type="slidenum">
              <a:rPr lang="de-DE" smtClean="0"/>
              <a:t>6</a:t>
            </a:fld>
            <a:endParaRPr lang="de-DE"/>
          </a:p>
        </p:txBody>
      </p:sp>
    </p:spTree>
    <p:extLst>
      <p:ext uri="{BB962C8B-B14F-4D97-AF65-F5344CB8AC3E}">
        <p14:creationId xmlns:p14="http://schemas.microsoft.com/office/powerpoint/2010/main" val="2643513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Wollen Sie reich werden? </a:t>
            </a:r>
          </a:p>
          <a:p>
            <a:endParaRPr lang="de-DE" dirty="0"/>
          </a:p>
          <a:p>
            <a:r>
              <a:rPr lang="de-DE" dirty="0"/>
              <a:t>Ach, was eine dumme Frage, in unserer Kapitalistischen von dem Fakt dass Aktienkurse nach oben gehen müssen bestimmen Welt will das doch jeder.</a:t>
            </a:r>
          </a:p>
          <a:p>
            <a:endParaRPr lang="de-DE" dirty="0"/>
          </a:p>
          <a:p>
            <a:r>
              <a:rPr lang="de-DE" dirty="0"/>
              <a:t>Wir, die Data </a:t>
            </a:r>
            <a:r>
              <a:rPr lang="de-DE" dirty="0" err="1"/>
              <a:t>Whispers</a:t>
            </a:r>
            <a:r>
              <a:rPr lang="de-DE" dirty="0"/>
              <a:t> AG bieten ihnen schon ab 0€ Die </a:t>
            </a:r>
            <a:r>
              <a:rPr lang="de-DE" dirty="0" err="1"/>
              <a:t>tools</a:t>
            </a:r>
            <a:r>
              <a:rPr lang="de-DE" dirty="0"/>
              <a:t> die sie brauchen, um genau das zu tun, Reich wie Elon Musk, Bezos oder Smaug.</a:t>
            </a:r>
          </a:p>
        </p:txBody>
      </p:sp>
      <p:sp>
        <p:nvSpPr>
          <p:cNvPr id="4" name="Foliennummernplatzhalter 3"/>
          <p:cNvSpPr>
            <a:spLocks noGrp="1"/>
          </p:cNvSpPr>
          <p:nvPr>
            <p:ph type="sldNum" sz="quarter" idx="5"/>
          </p:nvPr>
        </p:nvSpPr>
        <p:spPr/>
        <p:txBody>
          <a:bodyPr/>
          <a:lstStyle/>
          <a:p>
            <a:fld id="{C3278C65-2B30-49A5-A5AA-B90937819593}" type="slidenum">
              <a:rPr lang="de-DE" smtClean="0"/>
              <a:t>7</a:t>
            </a:fld>
            <a:endParaRPr lang="de-DE"/>
          </a:p>
        </p:txBody>
      </p:sp>
    </p:spTree>
    <p:extLst>
      <p:ext uri="{BB962C8B-B14F-4D97-AF65-F5344CB8AC3E}">
        <p14:creationId xmlns:p14="http://schemas.microsoft.com/office/powerpoint/2010/main" val="281388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Wir bieten unseren kostenlosen Benutzern einen Echtzeit Einblick in den Kurs des Dow Jones, um ihre Ziele zu verfolgen können Sie alle Graphen direkt exportieren z.B. als </a:t>
            </a:r>
            <a:r>
              <a:rPr lang="de-DE" dirty="0" err="1"/>
              <a:t>png</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Wir bieten auch die Daten mit denen Sie direkt arbeiten können.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Sie das jetzt Ausprobieren wollen tuen Sie sich keinen Zwang an, unsere Webseite ist 24/7 für sie da. </a:t>
            </a:r>
          </a:p>
          <a:p>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8</a:t>
            </a:fld>
            <a:endParaRPr lang="de-DE"/>
          </a:p>
        </p:txBody>
      </p:sp>
    </p:spTree>
    <p:extLst>
      <p:ext uri="{BB962C8B-B14F-4D97-AF65-F5344CB8AC3E}">
        <p14:creationId xmlns:p14="http://schemas.microsoft.com/office/powerpoint/2010/main" val="148984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Auch geben wir den Interessierten Investoren  eine Einsicht in die Kursstände der größten 40 DAX Gesellschaften.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Auch diese Tabelle können Sie exportieren und frei verwenden. Aber was ist wenn das ihnen nicht reicht? </a:t>
            </a:r>
          </a:p>
          <a:p>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9</a:t>
            </a:fld>
            <a:endParaRPr lang="de-DE"/>
          </a:p>
        </p:txBody>
      </p:sp>
    </p:spTree>
    <p:extLst>
      <p:ext uri="{BB962C8B-B14F-4D97-AF65-F5344CB8AC3E}">
        <p14:creationId xmlns:p14="http://schemas.microsoft.com/office/powerpoint/2010/main" val="366518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Oder in anderen Worten: But </a:t>
            </a:r>
            <a:r>
              <a:rPr lang="de-DE" dirty="0" err="1"/>
              <a:t>what</a:t>
            </a:r>
            <a:r>
              <a:rPr lang="de-DE" dirty="0"/>
              <a:t> </a:t>
            </a:r>
            <a:r>
              <a:rPr lang="de-DE" dirty="0" err="1"/>
              <a:t>if</a:t>
            </a:r>
            <a:r>
              <a:rPr lang="de-DE" dirty="0"/>
              <a:t> </a:t>
            </a:r>
            <a:r>
              <a:rPr lang="de-DE" dirty="0" err="1"/>
              <a:t>you</a:t>
            </a:r>
            <a:r>
              <a:rPr lang="de-DE" dirty="0"/>
              <a:t> </a:t>
            </a:r>
            <a:r>
              <a:rPr lang="de-DE" dirty="0" err="1"/>
              <a:t>want</a:t>
            </a:r>
            <a:r>
              <a:rPr lang="de-DE" dirty="0"/>
              <a:t> </a:t>
            </a:r>
            <a:r>
              <a:rPr lang="de-DE" dirty="0" err="1"/>
              <a:t>more</a:t>
            </a:r>
            <a:r>
              <a:rPr lang="de-DE" dirty="0"/>
              <a:t>? </a:t>
            </a:r>
            <a:r>
              <a:rPr lang="de-DE" dirty="0" err="1"/>
              <a:t>more</a:t>
            </a:r>
            <a:r>
              <a:rPr lang="de-DE" dirty="0"/>
              <a:t>? </a:t>
            </a:r>
          </a:p>
          <a:p>
            <a:endParaRPr lang="de-DE" dirty="0"/>
          </a:p>
          <a:p>
            <a:r>
              <a:rPr lang="de-DE" dirty="0"/>
              <a:t>Wir haben die Antwort: Unser  Premium Customer </a:t>
            </a:r>
            <a:r>
              <a:rPr lang="de-DE" dirty="0" err="1"/>
              <a:t>Dashboard.Für</a:t>
            </a:r>
            <a:r>
              <a:rPr lang="de-DE" dirty="0"/>
              <a:t> unsere Premium Modell Subscriber bieten wir die unser bestes und in der Welt </a:t>
            </a:r>
            <a:r>
              <a:rPr lang="de-DE" dirty="0" err="1"/>
              <a:t>räusper</a:t>
            </a:r>
            <a:r>
              <a:rPr lang="de-DE" dirty="0"/>
              <a:t> </a:t>
            </a:r>
            <a:r>
              <a:rPr lang="de-DE" dirty="0" err="1"/>
              <a:t>räusper</a:t>
            </a:r>
            <a:r>
              <a:rPr lang="de-DE" dirty="0"/>
              <a:t> noch nie gesehenes Produkt.</a:t>
            </a:r>
          </a:p>
          <a:p>
            <a:endParaRPr lang="de-DE" dirty="0"/>
          </a:p>
          <a:p>
            <a:r>
              <a:rPr lang="de-DE" dirty="0"/>
              <a:t>Und nur Heute, Exklusiv gibt es den Einblick für Sie.</a:t>
            </a:r>
          </a:p>
          <a:p>
            <a:endParaRPr lang="de-DE" dirty="0"/>
          </a:p>
          <a:p>
            <a:r>
              <a:rPr lang="de-DE" dirty="0"/>
              <a:t>Mit den Login Daten /schiebt Tafel nach oben/ Olymp und Data bieten wir ihnen die Möglichkeit sich selbst zu erstaunen.(Kurz Zeit schinden damit sich manche einloggen können) </a:t>
            </a:r>
            <a:endParaRPr lang="en-US" dirty="0"/>
          </a:p>
        </p:txBody>
      </p:sp>
      <p:sp>
        <p:nvSpPr>
          <p:cNvPr id="4" name="Foliennummernplatzhalter 3"/>
          <p:cNvSpPr>
            <a:spLocks noGrp="1"/>
          </p:cNvSpPr>
          <p:nvPr>
            <p:ph type="sldNum" sz="quarter" idx="5"/>
          </p:nvPr>
        </p:nvSpPr>
        <p:spPr/>
        <p:txBody>
          <a:bodyPr/>
          <a:lstStyle/>
          <a:p>
            <a:fld id="{C3278C65-2B30-49A5-A5AA-B90937819593}" type="slidenum">
              <a:rPr lang="de-DE" smtClean="0"/>
              <a:t>10</a:t>
            </a:fld>
            <a:endParaRPr lang="de-DE"/>
          </a:p>
        </p:txBody>
      </p:sp>
    </p:spTree>
    <p:extLst>
      <p:ext uri="{BB962C8B-B14F-4D97-AF65-F5344CB8AC3E}">
        <p14:creationId xmlns:p14="http://schemas.microsoft.com/office/powerpoint/2010/main" val="3367405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24.01.2024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4043166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24.01.2024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169920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24.01.2024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80995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44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950967" y="1972733"/>
            <a:ext cx="46708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950967" y="3755367"/>
            <a:ext cx="46708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950967" y="2538833"/>
            <a:ext cx="4670800" cy="848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133">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950967" y="4321467"/>
            <a:ext cx="4670800" cy="848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133">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826400" y="6294967"/>
            <a:ext cx="9365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9055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24.01.2024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43320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24.01.2024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835585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3EB3054-B75A-4BD7-8B3E-8DC0F614FAF3}" type="datetimeFigureOut">
              <a:rPr lang="de-DE" smtClean="0"/>
              <a:t>24.01.2024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74290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D3EB3054-B75A-4BD7-8B3E-8DC0F614FAF3}" type="datetimeFigureOut">
              <a:rPr lang="de-DE" smtClean="0"/>
              <a:t>24.01.2024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02408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D3EB3054-B75A-4BD7-8B3E-8DC0F614FAF3}" type="datetimeFigureOut">
              <a:rPr lang="de-DE" smtClean="0"/>
              <a:t>24.01.2024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440206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3EB3054-B75A-4BD7-8B3E-8DC0F614FAF3}" type="datetimeFigureOut">
              <a:rPr lang="de-DE" smtClean="0"/>
              <a:t>24.01.2024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087692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24.01.2024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453883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24.01.2024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509888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152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B3054-B75A-4BD7-8B3E-8DC0F614FAF3}" type="datetimeFigureOut">
              <a:rPr lang="de-DE" smtClean="0"/>
              <a:t>24.01.2024</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006FE-6571-4354-8775-F8708372C227}" type="slidenum">
              <a:rPr lang="de-DE" smtClean="0"/>
              <a:t>‹Nr.›</a:t>
            </a:fld>
            <a:endParaRPr lang="de-DE"/>
          </a:p>
        </p:txBody>
      </p:sp>
    </p:spTree>
    <p:extLst>
      <p:ext uri="{BB962C8B-B14F-4D97-AF65-F5344CB8AC3E}">
        <p14:creationId xmlns:p14="http://schemas.microsoft.com/office/powerpoint/2010/main" val="594725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png"/><Relationship Id="rId5" Type="http://schemas.openxmlformats.org/officeDocument/2006/relationships/image" Target="../media/image210.png"/><Relationship Id="rId10" Type="http://schemas.openxmlformats.org/officeDocument/2006/relationships/image" Target="../media/image2.png"/><Relationship Id="rId4" Type="http://schemas.openxmlformats.org/officeDocument/2006/relationships/image" Target="../media/image26.png"/><Relationship Id="rId9" Type="http://schemas.openxmlformats.org/officeDocument/2006/relationships/image" Target="../media/image2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7.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notesSlide" Target="../notesSlides/notesSlide23.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35.svg"/><Relationship Id="rId5" Type="http://schemas.openxmlformats.org/officeDocument/2006/relationships/diagramQuickStyle" Target="../diagrams/quickStyle1.xml"/><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diagramLayout" Target="../diagrams/layout1.xml"/><Relationship Id="rId9" Type="http://schemas.openxmlformats.org/officeDocument/2006/relationships/image" Target="../media/image3.png"/><Relationship Id="rId1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lickr.com/photos/152824664@N07/30212411048" TargetMode="External"/><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png"/><Relationship Id="rId7"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customXml" Target="../ink/ink1.xml"/><Relationship Id="rId10" Type="http://schemas.openxmlformats.org/officeDocument/2006/relationships/image" Target="../media/image330.png"/><Relationship Id="rId4" Type="http://schemas.openxmlformats.org/officeDocument/2006/relationships/image" Target="../media/image51.png"/><Relationship Id="rId9" Type="http://schemas.openxmlformats.org/officeDocument/2006/relationships/customXml" Target="../ink/ink3.xml"/></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3.svg"/><Relationship Id="rId7" Type="http://schemas.openxmlformats.org/officeDocument/2006/relationships/hyperlink" Target="https://commons.wikimedia.org/wiki/File:Google_2015_logo.svg"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hyperlink" Target="DataWhispers-Stock-Price-Prediction-Projekt-DHBW/Dokumentation/WissenschaftlicheArtikel.txt%20at%20master%20&#183;%20GermanPaul12/DataWhispers-Stock-Price-Prediction-Projekt-DHBW%20(github.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54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DEDF4-25CE-8DB6-6E3E-2B374EDB125B}"/>
              </a:ext>
            </a:extLst>
          </p:cNvPr>
          <p:cNvSpPr>
            <a:spLocks noGrp="1"/>
          </p:cNvSpPr>
          <p:nvPr>
            <p:ph type="title"/>
          </p:nvPr>
        </p:nvSpPr>
        <p:spPr>
          <a:xfrm>
            <a:off x="1162746" y="1872645"/>
            <a:ext cx="7893170" cy="2477354"/>
          </a:xfrm>
        </p:spPr>
        <p:txBody>
          <a:bodyPr>
            <a:normAutofit/>
          </a:bodyPr>
          <a:lstStyle/>
          <a:p>
            <a:r>
              <a:rPr lang="en-US" sz="8000" b="1" dirty="0">
                <a:solidFill>
                  <a:schemeClr val="bg1"/>
                </a:solidFill>
              </a:rPr>
              <a:t>But What If You Want More?</a:t>
            </a:r>
          </a:p>
        </p:txBody>
      </p:sp>
      <p:grpSp>
        <p:nvGrpSpPr>
          <p:cNvPr id="4" name="Gruppieren 3">
            <a:extLst>
              <a:ext uri="{FF2B5EF4-FFF2-40B4-BE49-F238E27FC236}">
                <a16:creationId xmlns:a16="http://schemas.microsoft.com/office/drawing/2014/main" id="{7A41D40B-06E2-7039-BCE7-7E12A8093489}"/>
              </a:ext>
            </a:extLst>
          </p:cNvPr>
          <p:cNvGrpSpPr/>
          <p:nvPr/>
        </p:nvGrpSpPr>
        <p:grpSpPr>
          <a:xfrm>
            <a:off x="7961152" y="1308682"/>
            <a:ext cx="3397541" cy="2969704"/>
            <a:chOff x="8250138" y="1385337"/>
            <a:chExt cx="3808740" cy="3784229"/>
          </a:xfrm>
        </p:grpSpPr>
        <p:pic>
          <p:nvPicPr>
            <p:cNvPr id="5" name="Grafik 4" descr="Ein Bild, das Kunst, Grafiken, Zeichnung, Kreativität enthält.&#10;&#10;Beschreibung automatisch generiert.">
              <a:extLst>
                <a:ext uri="{FF2B5EF4-FFF2-40B4-BE49-F238E27FC236}">
                  <a16:creationId xmlns:a16="http://schemas.microsoft.com/office/drawing/2014/main" id="{14AAC017-253D-98C1-095E-44CC7E3B342F}"/>
                </a:ext>
              </a:extLst>
            </p:cNvPr>
            <p:cNvPicPr>
              <a:picLocks noChangeAspect="1"/>
            </p:cNvPicPr>
            <p:nvPr/>
          </p:nvPicPr>
          <p:blipFill>
            <a:blip r:embed="rId3"/>
            <a:stretch>
              <a:fillRect/>
            </a:stretch>
          </p:blipFill>
          <p:spPr>
            <a:xfrm>
              <a:off x="8250138" y="1385337"/>
              <a:ext cx="3808740" cy="3564404"/>
            </a:xfrm>
            <a:prstGeom prst="rect">
              <a:avLst/>
            </a:prstGeom>
          </p:spPr>
        </p:pic>
        <p:pic>
          <p:nvPicPr>
            <p:cNvPr id="6" name="Grafik 5" descr="Ein Bild, das Schrift, Text, Grafiken, Schwarz enthält.&#10;&#10;Beschreibung automatisch generiert.">
              <a:extLst>
                <a:ext uri="{FF2B5EF4-FFF2-40B4-BE49-F238E27FC236}">
                  <a16:creationId xmlns:a16="http://schemas.microsoft.com/office/drawing/2014/main" id="{154593D7-74A1-6EAD-8252-58D7218CCD5D}"/>
                </a:ext>
              </a:extLst>
            </p:cNvPr>
            <p:cNvPicPr>
              <a:picLocks noChangeAspect="1"/>
            </p:cNvPicPr>
            <p:nvPr/>
          </p:nvPicPr>
          <p:blipFill>
            <a:blip r:embed="rId4"/>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159136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remium_cust_login">
            <a:hlinkClick r:id="" action="ppaction://media"/>
            <a:extLst>
              <a:ext uri="{FF2B5EF4-FFF2-40B4-BE49-F238E27FC236}">
                <a16:creationId xmlns:a16="http://schemas.microsoft.com/office/drawing/2014/main" id="{A5E23839-626B-C690-7586-81782CAF50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13" y="2969"/>
            <a:ext cx="12183174" cy="6881750"/>
          </a:xfrm>
          <a:prstGeom prst="rect">
            <a:avLst/>
          </a:prstGeom>
        </p:spPr>
      </p:pic>
      <p:grpSp>
        <p:nvGrpSpPr>
          <p:cNvPr id="2" name="Gruppieren 1">
            <a:extLst>
              <a:ext uri="{FF2B5EF4-FFF2-40B4-BE49-F238E27FC236}">
                <a16:creationId xmlns:a16="http://schemas.microsoft.com/office/drawing/2014/main" id="{6E80E074-D198-8076-C9B6-D61C4A4C404D}"/>
              </a:ext>
            </a:extLst>
          </p:cNvPr>
          <p:cNvGrpSpPr/>
          <p:nvPr/>
        </p:nvGrpSpPr>
        <p:grpSpPr>
          <a:xfrm>
            <a:off x="10992371" y="5536734"/>
            <a:ext cx="1219590" cy="1217938"/>
            <a:chOff x="8250138" y="1385337"/>
            <a:chExt cx="3808740" cy="3784229"/>
          </a:xfrm>
        </p:grpSpPr>
        <p:pic>
          <p:nvPicPr>
            <p:cNvPr id="5" name="Grafik 4" descr="Ein Bild, das Kunst, Grafiken, Zeichnung, Kreativität enthält.&#10;&#10;Beschreibung automatisch generiert.">
              <a:extLst>
                <a:ext uri="{FF2B5EF4-FFF2-40B4-BE49-F238E27FC236}">
                  <a16:creationId xmlns:a16="http://schemas.microsoft.com/office/drawing/2014/main" id="{6C9DD100-68F0-DD74-CB2B-27F4405CF68D}"/>
                </a:ext>
              </a:extLst>
            </p:cNvPr>
            <p:cNvPicPr>
              <a:picLocks noChangeAspect="1"/>
            </p:cNvPicPr>
            <p:nvPr/>
          </p:nvPicPr>
          <p:blipFill>
            <a:blip r:embed="rId5"/>
            <a:stretch>
              <a:fillRect/>
            </a:stretch>
          </p:blipFill>
          <p:spPr>
            <a:xfrm>
              <a:off x="8250138" y="1385337"/>
              <a:ext cx="3808740" cy="3564404"/>
            </a:xfrm>
            <a:prstGeom prst="rect">
              <a:avLst/>
            </a:prstGeom>
          </p:spPr>
        </p:pic>
        <p:pic>
          <p:nvPicPr>
            <p:cNvPr id="7" name="Grafik 6" descr="Ein Bild, das Schrift, Text, Grafiken, Schwarz enthält.&#10;&#10;Beschreibung automatisch generiert.">
              <a:extLst>
                <a:ext uri="{FF2B5EF4-FFF2-40B4-BE49-F238E27FC236}">
                  <a16:creationId xmlns:a16="http://schemas.microsoft.com/office/drawing/2014/main" id="{F11D7A1C-4121-88AC-56AD-D83A2DE992AD}"/>
                </a:ext>
              </a:extLst>
            </p:cNvPr>
            <p:cNvPicPr>
              <a:picLocks noChangeAspect="1"/>
            </p:cNvPicPr>
            <p:nvPr/>
          </p:nvPicPr>
          <p:blipFill>
            <a:blip r:embed="rId6"/>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754598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6CF27-7626-1F22-66F7-AE00D39402DD}"/>
            </a:ext>
          </a:extLst>
        </p:cNvPr>
        <p:cNvGrpSpPr/>
        <p:nvPr/>
      </p:nvGrpSpPr>
      <p:grpSpPr>
        <a:xfrm>
          <a:off x="0" y="0"/>
          <a:ext cx="0" cy="0"/>
          <a:chOff x="0" y="0"/>
          <a:chExt cx="0" cy="0"/>
        </a:xfrm>
      </p:grpSpPr>
      <p:pic>
        <p:nvPicPr>
          <p:cNvPr id="5" name="premium_cust_prediction">
            <a:hlinkClick r:id="" action="ppaction://media"/>
            <a:extLst>
              <a:ext uri="{FF2B5EF4-FFF2-40B4-BE49-F238E27FC236}">
                <a16:creationId xmlns:a16="http://schemas.microsoft.com/office/drawing/2014/main" id="{D7704CB4-D673-F611-97CA-98D242C731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12" y="2969"/>
            <a:ext cx="12183175" cy="6852062"/>
          </a:xfrm>
          <a:prstGeom prst="rect">
            <a:avLst/>
          </a:prstGeom>
        </p:spPr>
      </p:pic>
      <p:grpSp>
        <p:nvGrpSpPr>
          <p:cNvPr id="2" name="Gruppieren 1">
            <a:extLst>
              <a:ext uri="{FF2B5EF4-FFF2-40B4-BE49-F238E27FC236}">
                <a16:creationId xmlns:a16="http://schemas.microsoft.com/office/drawing/2014/main" id="{B3E8CE31-057C-E625-63DD-5D5E7D8FDB12}"/>
              </a:ext>
            </a:extLst>
          </p:cNvPr>
          <p:cNvGrpSpPr/>
          <p:nvPr/>
        </p:nvGrpSpPr>
        <p:grpSpPr>
          <a:xfrm>
            <a:off x="10992371" y="5536734"/>
            <a:ext cx="1219590" cy="1217938"/>
            <a:chOff x="8250138" y="1385337"/>
            <a:chExt cx="3808740" cy="3784229"/>
          </a:xfrm>
        </p:grpSpPr>
        <p:pic>
          <p:nvPicPr>
            <p:cNvPr id="4" name="Grafik 3" descr="Ein Bild, das Kunst, Grafiken, Zeichnung, Kreativität enthält.&#10;&#10;Beschreibung automatisch generiert.">
              <a:extLst>
                <a:ext uri="{FF2B5EF4-FFF2-40B4-BE49-F238E27FC236}">
                  <a16:creationId xmlns:a16="http://schemas.microsoft.com/office/drawing/2014/main" id="{EECC1B8B-B32E-FF3E-4CE2-C5562604ACA9}"/>
                </a:ext>
              </a:extLst>
            </p:cNvPr>
            <p:cNvPicPr>
              <a:picLocks noChangeAspect="1"/>
            </p:cNvPicPr>
            <p:nvPr/>
          </p:nvPicPr>
          <p:blipFill>
            <a:blip r:embed="rId6"/>
            <a:stretch>
              <a:fillRect/>
            </a:stretch>
          </p:blipFill>
          <p:spPr>
            <a:xfrm>
              <a:off x="8250138" y="1385337"/>
              <a:ext cx="3808740" cy="3564404"/>
            </a:xfrm>
            <a:prstGeom prst="rect">
              <a:avLst/>
            </a:prstGeom>
          </p:spPr>
        </p:pic>
        <p:pic>
          <p:nvPicPr>
            <p:cNvPr id="6" name="Grafik 5" descr="Ein Bild, das Schrift, Text, Grafiken, Schwarz enthält.&#10;&#10;Beschreibung automatisch generiert.">
              <a:extLst>
                <a:ext uri="{FF2B5EF4-FFF2-40B4-BE49-F238E27FC236}">
                  <a16:creationId xmlns:a16="http://schemas.microsoft.com/office/drawing/2014/main" id="{8A413F67-C8A4-FE76-7092-1B2E892BAF06}"/>
                </a:ext>
              </a:extLst>
            </p:cNvPr>
            <p:cNvPicPr>
              <a:picLocks noChangeAspect="1"/>
            </p:cNvPicPr>
            <p:nvPr/>
          </p:nvPicPr>
          <p:blipFill>
            <a:blip r:embed="rId7"/>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326836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emium_cust_wealthdistribution">
            <a:hlinkClick r:id="" action="ppaction://media"/>
            <a:extLst>
              <a:ext uri="{FF2B5EF4-FFF2-40B4-BE49-F238E27FC236}">
                <a16:creationId xmlns:a16="http://schemas.microsoft.com/office/drawing/2014/main" id="{D2B45B1B-D108-2466-7BB3-87FC8DB2F9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12" y="2969"/>
            <a:ext cx="12183175" cy="6852062"/>
          </a:xfrm>
          <a:prstGeom prst="rect">
            <a:avLst/>
          </a:prstGeom>
        </p:spPr>
      </p:pic>
      <p:grpSp>
        <p:nvGrpSpPr>
          <p:cNvPr id="2" name="Gruppieren 1">
            <a:extLst>
              <a:ext uri="{FF2B5EF4-FFF2-40B4-BE49-F238E27FC236}">
                <a16:creationId xmlns:a16="http://schemas.microsoft.com/office/drawing/2014/main" id="{F34E5D56-840C-D065-08BA-F0209B08CFBB}"/>
              </a:ext>
            </a:extLst>
          </p:cNvPr>
          <p:cNvGrpSpPr/>
          <p:nvPr/>
        </p:nvGrpSpPr>
        <p:grpSpPr>
          <a:xfrm>
            <a:off x="10992371" y="5536734"/>
            <a:ext cx="1219590" cy="1217938"/>
            <a:chOff x="8250138" y="1385337"/>
            <a:chExt cx="3808740" cy="3784229"/>
          </a:xfrm>
        </p:grpSpPr>
        <p:pic>
          <p:nvPicPr>
            <p:cNvPr id="3" name="Grafik 2" descr="Ein Bild, das Kunst, Grafiken, Zeichnung, Kreativität enthält.&#10;&#10;Beschreibung automatisch generiert.">
              <a:extLst>
                <a:ext uri="{FF2B5EF4-FFF2-40B4-BE49-F238E27FC236}">
                  <a16:creationId xmlns:a16="http://schemas.microsoft.com/office/drawing/2014/main" id="{BCA62978-7C2F-07F4-94FF-B14FC486DD05}"/>
                </a:ext>
              </a:extLst>
            </p:cNvPr>
            <p:cNvPicPr>
              <a:picLocks noChangeAspect="1"/>
            </p:cNvPicPr>
            <p:nvPr/>
          </p:nvPicPr>
          <p:blipFill>
            <a:blip r:embed="rId6"/>
            <a:stretch>
              <a:fillRect/>
            </a:stretch>
          </p:blipFill>
          <p:spPr>
            <a:xfrm>
              <a:off x="8250138" y="1385337"/>
              <a:ext cx="3808740" cy="3564404"/>
            </a:xfrm>
            <a:prstGeom prst="rect">
              <a:avLst/>
            </a:prstGeom>
          </p:spPr>
        </p:pic>
        <p:pic>
          <p:nvPicPr>
            <p:cNvPr id="5" name="Grafik 4" descr="Ein Bild, das Schrift, Text, Grafiken, Schwarz enthält.&#10;&#10;Beschreibung automatisch generiert.">
              <a:extLst>
                <a:ext uri="{FF2B5EF4-FFF2-40B4-BE49-F238E27FC236}">
                  <a16:creationId xmlns:a16="http://schemas.microsoft.com/office/drawing/2014/main" id="{2D016C20-2719-E27E-EB96-536590C93098}"/>
                </a:ext>
              </a:extLst>
            </p:cNvPr>
            <p:cNvPicPr>
              <a:picLocks noChangeAspect="1"/>
            </p:cNvPicPr>
            <p:nvPr/>
          </p:nvPicPr>
          <p:blipFill>
            <a:blip r:embed="rId7"/>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2779594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1117"/>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7BBDFD-C922-C84B-8BE8-0A701E4556D3}"/>
              </a:ext>
            </a:extLst>
          </p:cNvPr>
          <p:cNvSpPr>
            <a:spLocks noGrp="1"/>
          </p:cNvSpPr>
          <p:nvPr>
            <p:ph type="title"/>
          </p:nvPr>
        </p:nvSpPr>
        <p:spPr>
          <a:xfrm>
            <a:off x="4935330" y="365125"/>
            <a:ext cx="6418470" cy="1336606"/>
          </a:xfrm>
        </p:spPr>
        <p:txBody>
          <a:bodyPr/>
          <a:lstStyle/>
          <a:p>
            <a:r>
              <a:rPr lang="de-DE">
                <a:solidFill>
                  <a:schemeClr val="bg1"/>
                </a:solidFill>
                <a:latin typeface="Source Sans Pro"/>
                <a:ea typeface="Source Sans Pro"/>
                <a:cs typeface="Calibri Light"/>
              </a:rPr>
              <a:t>Pricing</a:t>
            </a:r>
          </a:p>
        </p:txBody>
      </p:sp>
      <p:pic>
        <p:nvPicPr>
          <p:cNvPr id="8" name="Inhaltsplatzhalter 7">
            <a:extLst>
              <a:ext uri="{FF2B5EF4-FFF2-40B4-BE49-F238E27FC236}">
                <a16:creationId xmlns:a16="http://schemas.microsoft.com/office/drawing/2014/main" id="{2F7FEDB0-FD18-4615-56C3-7AE2C42455BE}"/>
              </a:ext>
            </a:extLst>
          </p:cNvPr>
          <p:cNvPicPr>
            <a:picLocks noGrp="1" noChangeAspect="1"/>
          </p:cNvPicPr>
          <p:nvPr>
            <p:ph idx="1"/>
          </p:nvPr>
        </p:nvPicPr>
        <p:blipFill rotWithShape="1">
          <a:blip r:embed="rId3"/>
          <a:srcRect t="10244" r="104"/>
          <a:stretch/>
        </p:blipFill>
        <p:spPr>
          <a:xfrm>
            <a:off x="671209" y="1999868"/>
            <a:ext cx="10560834" cy="4066022"/>
          </a:xfrm>
        </p:spPr>
      </p:pic>
      <p:grpSp>
        <p:nvGrpSpPr>
          <p:cNvPr id="3" name="Gruppieren 2">
            <a:extLst>
              <a:ext uri="{FF2B5EF4-FFF2-40B4-BE49-F238E27FC236}">
                <a16:creationId xmlns:a16="http://schemas.microsoft.com/office/drawing/2014/main" id="{E311A581-18C7-CB39-C77F-C75C97EB17F9}"/>
              </a:ext>
            </a:extLst>
          </p:cNvPr>
          <p:cNvGrpSpPr/>
          <p:nvPr/>
        </p:nvGrpSpPr>
        <p:grpSpPr>
          <a:xfrm>
            <a:off x="10992371" y="5536734"/>
            <a:ext cx="1219590" cy="1217938"/>
            <a:chOff x="8250138" y="1385337"/>
            <a:chExt cx="3808740" cy="3784229"/>
          </a:xfrm>
        </p:grpSpPr>
        <p:pic>
          <p:nvPicPr>
            <p:cNvPr id="5" name="Grafik 4" descr="Ein Bild, das Kunst, Grafiken, Zeichnung, Kreativität enthält.&#10;&#10;Beschreibung automatisch generiert.">
              <a:extLst>
                <a:ext uri="{FF2B5EF4-FFF2-40B4-BE49-F238E27FC236}">
                  <a16:creationId xmlns:a16="http://schemas.microsoft.com/office/drawing/2014/main" id="{39178C50-E24A-67EC-79FD-44E311B3CCD4}"/>
                </a:ext>
              </a:extLst>
            </p:cNvPr>
            <p:cNvPicPr>
              <a:picLocks noChangeAspect="1"/>
            </p:cNvPicPr>
            <p:nvPr/>
          </p:nvPicPr>
          <p:blipFill>
            <a:blip r:embed="rId4"/>
            <a:stretch>
              <a:fillRect/>
            </a:stretch>
          </p:blipFill>
          <p:spPr>
            <a:xfrm>
              <a:off x="8250138" y="1385337"/>
              <a:ext cx="3808740" cy="3564404"/>
            </a:xfrm>
            <a:prstGeom prst="rect">
              <a:avLst/>
            </a:prstGeom>
          </p:spPr>
        </p:pic>
        <p:pic>
          <p:nvPicPr>
            <p:cNvPr id="7" name="Grafik 6" descr="Ein Bild, das Schrift, Text, Grafiken, Schwarz enthält.&#10;&#10;Beschreibung automatisch generiert.">
              <a:extLst>
                <a:ext uri="{FF2B5EF4-FFF2-40B4-BE49-F238E27FC236}">
                  <a16:creationId xmlns:a16="http://schemas.microsoft.com/office/drawing/2014/main" id="{DA78C6C8-93F1-F877-681E-2D3FB68A6CEA}"/>
                </a:ext>
              </a:extLst>
            </p:cNvPr>
            <p:cNvPicPr>
              <a:picLocks noChangeAspect="1"/>
            </p:cNvPicPr>
            <p:nvPr/>
          </p:nvPicPr>
          <p:blipFill>
            <a:blip r:embed="rId5"/>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3539092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52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BD7CBB8-A4C2-7692-7AE1-72FFEDBFB0FC}"/>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a:solidFill>
                  <a:schemeClr val="bg1"/>
                </a:solidFill>
                <a:cs typeface="Calibri Light"/>
              </a:rPr>
              <a:t>Contact Us</a:t>
            </a:r>
          </a:p>
        </p:txBody>
      </p:sp>
      <p:sp>
        <p:nvSpPr>
          <p:cNvPr id="15"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Linkedin Icon Vector PNG Transparent Linkedin Icon Vector.PNG Images ...">
            <a:extLst>
              <a:ext uri="{FF2B5EF4-FFF2-40B4-BE49-F238E27FC236}">
                <a16:creationId xmlns:a16="http://schemas.microsoft.com/office/drawing/2014/main" id="{C31BD98F-A81D-2B43-6E74-806E97E83BC6}"/>
              </a:ext>
            </a:extLst>
          </p:cNvPr>
          <p:cNvPicPr>
            <a:picLocks noChangeAspect="1"/>
          </p:cNvPicPr>
          <p:nvPr/>
        </p:nvPicPr>
        <p:blipFill>
          <a:blip r:embed="rId3"/>
          <a:stretch>
            <a:fillRect/>
          </a:stretch>
        </p:blipFill>
        <p:spPr>
          <a:xfrm>
            <a:off x="544496" y="5342606"/>
            <a:ext cx="979024" cy="968021"/>
          </a:xfrm>
          <a:prstGeom prst="rect">
            <a:avLst/>
          </a:prstGeom>
        </p:spPr>
      </p:pic>
      <p:pic>
        <p:nvPicPr>
          <p:cNvPr id="4" name="Inhaltsplatzhalter 3" descr="Instagram PNG Logo Transparent Instagram Logo.PNG Images. | PlusPNG">
            <a:extLst>
              <a:ext uri="{FF2B5EF4-FFF2-40B4-BE49-F238E27FC236}">
                <a16:creationId xmlns:a16="http://schemas.microsoft.com/office/drawing/2014/main" id="{2AAF5A4E-1479-965D-9EE2-568C9C1FE2A3}"/>
              </a:ext>
            </a:extLst>
          </p:cNvPr>
          <p:cNvPicPr>
            <a:picLocks noGrp="1" noChangeAspect="1"/>
          </p:cNvPicPr>
          <p:nvPr>
            <p:ph idx="1"/>
          </p:nvPr>
        </p:nvPicPr>
        <p:blipFill>
          <a:blip r:embed="rId4"/>
          <a:stretch>
            <a:fillRect/>
          </a:stretch>
        </p:blipFill>
        <p:spPr>
          <a:xfrm>
            <a:off x="563892" y="4202764"/>
            <a:ext cx="961706" cy="970365"/>
          </a:xfrm>
          <a:prstGeom prst="rect">
            <a:avLst/>
          </a:prstGeom>
        </p:spPr>
      </p:pic>
      <p:pic>
        <p:nvPicPr>
          <p:cNvPr id="8" name="Grafik 7" descr="6周年記念BBS導入ページ | ＝LOVE Official Fan Club">
            <a:extLst>
              <a:ext uri="{FF2B5EF4-FFF2-40B4-BE49-F238E27FC236}">
                <a16:creationId xmlns:a16="http://schemas.microsoft.com/office/drawing/2014/main" id="{BB4DD231-2F28-3CE5-C387-95B01F5A5735}"/>
              </a:ext>
            </a:extLst>
          </p:cNvPr>
          <p:cNvPicPr>
            <a:picLocks noChangeAspect="1"/>
          </p:cNvPicPr>
          <p:nvPr/>
        </p:nvPicPr>
        <p:blipFill>
          <a:blip r:embed="rId5"/>
          <a:stretch>
            <a:fillRect/>
          </a:stretch>
        </p:blipFill>
        <p:spPr>
          <a:xfrm>
            <a:off x="595879" y="3051105"/>
            <a:ext cx="987683" cy="979024"/>
          </a:xfrm>
          <a:prstGeom prst="rect">
            <a:avLst/>
          </a:prstGeom>
        </p:spPr>
      </p:pic>
      <p:pic>
        <p:nvPicPr>
          <p:cNvPr id="7" name="Grafik 6" descr="Autocars Sumian">
            <a:extLst>
              <a:ext uri="{FF2B5EF4-FFF2-40B4-BE49-F238E27FC236}">
                <a16:creationId xmlns:a16="http://schemas.microsoft.com/office/drawing/2014/main" id="{BDF469AA-FF8E-8F80-00C5-111D94E877F1}"/>
              </a:ext>
            </a:extLst>
          </p:cNvPr>
          <p:cNvPicPr>
            <a:picLocks noChangeAspect="1"/>
          </p:cNvPicPr>
          <p:nvPr/>
        </p:nvPicPr>
        <p:blipFill>
          <a:blip r:embed="rId6"/>
          <a:stretch>
            <a:fillRect/>
          </a:stretch>
        </p:blipFill>
        <p:spPr>
          <a:xfrm>
            <a:off x="563319" y="1830173"/>
            <a:ext cx="1048297" cy="1048297"/>
          </a:xfrm>
          <a:prstGeom prst="rect">
            <a:avLst/>
          </a:prstGeom>
        </p:spPr>
      </p:pic>
      <p:sp>
        <p:nvSpPr>
          <p:cNvPr id="9" name="Textfeld 8">
            <a:extLst>
              <a:ext uri="{FF2B5EF4-FFF2-40B4-BE49-F238E27FC236}">
                <a16:creationId xmlns:a16="http://schemas.microsoft.com/office/drawing/2014/main" id="{FC2962FE-5EFE-C7CF-0CA7-A429BDA9CF61}"/>
              </a:ext>
            </a:extLst>
          </p:cNvPr>
          <p:cNvSpPr txBox="1"/>
          <p:nvPr/>
        </p:nvSpPr>
        <p:spPr>
          <a:xfrm>
            <a:off x="2370667" y="2173111"/>
            <a:ext cx="6007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solidFill>
                  <a:schemeClr val="bg1"/>
                </a:solidFill>
                <a:ea typeface="+mn-lt"/>
                <a:cs typeface="+mn-lt"/>
              </a:rPr>
              <a:t>https://www.facebook.com/DataWhispers/?locale=de_DE</a:t>
            </a:r>
            <a:endParaRPr lang="de-DE">
              <a:solidFill>
                <a:schemeClr val="bg1"/>
              </a:solidFill>
            </a:endParaRPr>
          </a:p>
        </p:txBody>
      </p:sp>
      <p:sp>
        <p:nvSpPr>
          <p:cNvPr id="10" name="Textfeld 9">
            <a:extLst>
              <a:ext uri="{FF2B5EF4-FFF2-40B4-BE49-F238E27FC236}">
                <a16:creationId xmlns:a16="http://schemas.microsoft.com/office/drawing/2014/main" id="{E31B7099-52E1-7F8E-A2C7-C9573730F5BF}"/>
              </a:ext>
            </a:extLst>
          </p:cNvPr>
          <p:cNvSpPr txBox="1"/>
          <p:nvPr/>
        </p:nvSpPr>
        <p:spPr>
          <a:xfrm>
            <a:off x="2370666" y="3358444"/>
            <a:ext cx="5744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solidFill>
                  <a:schemeClr val="bg1"/>
                </a:solidFill>
                <a:ea typeface="+mn-lt"/>
                <a:cs typeface="+mn-lt"/>
              </a:rPr>
              <a:t>https://www.twitter.com/pages/datawhispers</a:t>
            </a:r>
            <a:endParaRPr lang="de-DE">
              <a:solidFill>
                <a:schemeClr val="bg1"/>
              </a:solidFill>
            </a:endParaRPr>
          </a:p>
        </p:txBody>
      </p:sp>
      <p:sp>
        <p:nvSpPr>
          <p:cNvPr id="11" name="Textfeld 10">
            <a:extLst>
              <a:ext uri="{FF2B5EF4-FFF2-40B4-BE49-F238E27FC236}">
                <a16:creationId xmlns:a16="http://schemas.microsoft.com/office/drawing/2014/main" id="{E3FE771E-23F2-6198-CD2A-F9FD449A7385}"/>
              </a:ext>
            </a:extLst>
          </p:cNvPr>
          <p:cNvSpPr txBox="1"/>
          <p:nvPr/>
        </p:nvSpPr>
        <p:spPr>
          <a:xfrm>
            <a:off x="2370666" y="4506147"/>
            <a:ext cx="51232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solidFill>
                  <a:schemeClr val="bg1"/>
                </a:solidFill>
                <a:ea typeface="+mn-lt"/>
                <a:cs typeface="+mn-lt"/>
              </a:rPr>
              <a:t>https://www.instagram.com/datawhispers/</a:t>
            </a:r>
            <a:endParaRPr lang="de-DE">
              <a:solidFill>
                <a:schemeClr val="bg1"/>
              </a:solidFill>
            </a:endParaRPr>
          </a:p>
        </p:txBody>
      </p:sp>
      <p:sp>
        <p:nvSpPr>
          <p:cNvPr id="12" name="Textfeld 11">
            <a:extLst>
              <a:ext uri="{FF2B5EF4-FFF2-40B4-BE49-F238E27FC236}">
                <a16:creationId xmlns:a16="http://schemas.microsoft.com/office/drawing/2014/main" id="{84557F4C-1347-DAC8-74A2-309D41D4DC99}"/>
              </a:ext>
            </a:extLst>
          </p:cNvPr>
          <p:cNvSpPr txBox="1"/>
          <p:nvPr/>
        </p:nvSpPr>
        <p:spPr>
          <a:xfrm>
            <a:off x="2370666" y="5644444"/>
            <a:ext cx="49069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solidFill>
                  <a:schemeClr val="bg1"/>
                </a:solidFill>
                <a:ea typeface="+mn-lt"/>
                <a:cs typeface="+mn-lt"/>
              </a:rPr>
              <a:t>https://de.linkedin.com/company/datawhispers</a:t>
            </a:r>
            <a:endParaRPr lang="de-DE">
              <a:solidFill>
                <a:schemeClr val="bg1"/>
              </a:solidFill>
            </a:endParaRPr>
          </a:p>
        </p:txBody>
      </p:sp>
      <p:sp>
        <p:nvSpPr>
          <p:cNvPr id="3" name="Textfeld 2">
            <a:extLst>
              <a:ext uri="{FF2B5EF4-FFF2-40B4-BE49-F238E27FC236}">
                <a16:creationId xmlns:a16="http://schemas.microsoft.com/office/drawing/2014/main" id="{1F700099-75BC-1229-5A4A-6B5D08E943AF}"/>
              </a:ext>
            </a:extLst>
          </p:cNvPr>
          <p:cNvSpPr txBox="1"/>
          <p:nvPr/>
        </p:nvSpPr>
        <p:spPr>
          <a:xfrm>
            <a:off x="595457" y="3965067"/>
            <a:ext cx="209708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800">
                <a:solidFill>
                  <a:schemeClr val="bg1"/>
                </a:solidFill>
                <a:ea typeface="Calibri"/>
                <a:cs typeface="Calibri"/>
              </a:rPr>
              <a:t>(X, ehemals Twitter)</a:t>
            </a:r>
          </a:p>
        </p:txBody>
      </p:sp>
      <p:grpSp>
        <p:nvGrpSpPr>
          <p:cNvPr id="17" name="Gruppieren 16">
            <a:extLst>
              <a:ext uri="{FF2B5EF4-FFF2-40B4-BE49-F238E27FC236}">
                <a16:creationId xmlns:a16="http://schemas.microsoft.com/office/drawing/2014/main" id="{D6D41DA2-0FF6-C400-9934-9D5E9C1A1886}"/>
              </a:ext>
            </a:extLst>
          </p:cNvPr>
          <p:cNvGrpSpPr/>
          <p:nvPr/>
        </p:nvGrpSpPr>
        <p:grpSpPr>
          <a:xfrm>
            <a:off x="8060951" y="1802275"/>
            <a:ext cx="4042281" cy="3815547"/>
            <a:chOff x="8250138" y="1385337"/>
            <a:chExt cx="3808740" cy="3784229"/>
          </a:xfrm>
        </p:grpSpPr>
        <p:pic>
          <p:nvPicPr>
            <p:cNvPr id="14" name="Grafik 13" descr="Ein Bild, das Kunst, Grafiken, Zeichnung, Kreativität enthält.&#10;&#10;Beschreibung automatisch generiert.">
              <a:extLst>
                <a:ext uri="{FF2B5EF4-FFF2-40B4-BE49-F238E27FC236}">
                  <a16:creationId xmlns:a16="http://schemas.microsoft.com/office/drawing/2014/main" id="{AF989C7F-F328-783A-1ABA-4B1A9ADF68CE}"/>
                </a:ext>
              </a:extLst>
            </p:cNvPr>
            <p:cNvPicPr>
              <a:picLocks noChangeAspect="1"/>
            </p:cNvPicPr>
            <p:nvPr/>
          </p:nvPicPr>
          <p:blipFill>
            <a:blip r:embed="rId7"/>
            <a:stretch>
              <a:fillRect/>
            </a:stretch>
          </p:blipFill>
          <p:spPr>
            <a:xfrm>
              <a:off x="8250138" y="1385337"/>
              <a:ext cx="3808740" cy="3564404"/>
            </a:xfrm>
            <a:prstGeom prst="rect">
              <a:avLst/>
            </a:prstGeom>
          </p:spPr>
        </p:pic>
        <p:pic>
          <p:nvPicPr>
            <p:cNvPr id="16" name="Grafik 15" descr="Ein Bild, das Schrift, Text, Grafiken, Schwarz enthält.&#10;&#10;Beschreibung automatisch generiert.">
              <a:extLst>
                <a:ext uri="{FF2B5EF4-FFF2-40B4-BE49-F238E27FC236}">
                  <a16:creationId xmlns:a16="http://schemas.microsoft.com/office/drawing/2014/main" id="{B5718A83-7157-F3AC-396D-9468D45CE744}"/>
                </a:ext>
              </a:extLst>
            </p:cNvPr>
            <p:cNvPicPr>
              <a:picLocks noChangeAspect="1"/>
            </p:cNvPicPr>
            <p:nvPr/>
          </p:nvPicPr>
          <p:blipFill>
            <a:blip r:embed="rId8"/>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73272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201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0156612-0B8D-F39D-9198-2E96D8622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pic>
        <p:nvPicPr>
          <p:cNvPr id="10" name="Grafik 9">
            <a:extLst>
              <a:ext uri="{FF2B5EF4-FFF2-40B4-BE49-F238E27FC236}">
                <a16:creationId xmlns:a16="http://schemas.microsoft.com/office/drawing/2014/main" id="{4EDFBD04-D953-8B07-B361-406921940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377" y="0"/>
            <a:ext cx="3857625" cy="6858000"/>
          </a:xfrm>
          <a:prstGeom prst="rect">
            <a:avLst/>
          </a:prstGeom>
        </p:spPr>
      </p:pic>
      <p:grpSp>
        <p:nvGrpSpPr>
          <p:cNvPr id="14" name="Gruppieren 13">
            <a:extLst>
              <a:ext uri="{FF2B5EF4-FFF2-40B4-BE49-F238E27FC236}">
                <a16:creationId xmlns:a16="http://schemas.microsoft.com/office/drawing/2014/main" id="{D5C21EBA-5CD9-154C-0BED-BD58135418BD}"/>
              </a:ext>
            </a:extLst>
          </p:cNvPr>
          <p:cNvGrpSpPr/>
          <p:nvPr/>
        </p:nvGrpSpPr>
        <p:grpSpPr>
          <a:xfrm>
            <a:off x="3944544" y="1417083"/>
            <a:ext cx="4309330" cy="3831330"/>
            <a:chOff x="4353018" y="998383"/>
            <a:chExt cx="4309330" cy="3831330"/>
          </a:xfrm>
        </p:grpSpPr>
        <p:pic>
          <p:nvPicPr>
            <p:cNvPr id="2054" name="Picture 6" descr="Transparent Background Instagram Story Circle Png Download / New Media ...">
              <a:extLst>
                <a:ext uri="{FF2B5EF4-FFF2-40B4-BE49-F238E27FC236}">
                  <a16:creationId xmlns:a16="http://schemas.microsoft.com/office/drawing/2014/main" id="{2E6EBF87-CF42-26C0-C717-CD0DAF1F4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641" y="1742173"/>
              <a:ext cx="2567666" cy="234375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Kunst, Grafiken, Zeichnung, Kreativität enthält.&#10;&#10;Beschreibung automatisch generiert.">
              <a:extLst>
                <a:ext uri="{FF2B5EF4-FFF2-40B4-BE49-F238E27FC236}">
                  <a16:creationId xmlns:a16="http://schemas.microsoft.com/office/drawing/2014/main" id="{C97FEEA1-B2BB-8F16-AADB-F9582ED8B5D0}"/>
                </a:ext>
              </a:extLst>
            </p:cNvPr>
            <p:cNvPicPr>
              <a:picLocks noChangeAspect="1"/>
            </p:cNvPicPr>
            <p:nvPr/>
          </p:nvPicPr>
          <p:blipFill>
            <a:blip r:embed="rId5"/>
            <a:stretch>
              <a:fillRect/>
            </a:stretch>
          </p:blipFill>
          <p:spPr>
            <a:xfrm>
              <a:off x="4353018" y="998383"/>
              <a:ext cx="4309330" cy="3831330"/>
            </a:xfrm>
            <a:prstGeom prst="rect">
              <a:avLst/>
            </a:prstGeom>
          </p:spPr>
        </p:pic>
      </p:grpSp>
    </p:spTree>
    <p:extLst>
      <p:ext uri="{BB962C8B-B14F-4D97-AF65-F5344CB8AC3E}">
        <p14:creationId xmlns:p14="http://schemas.microsoft.com/office/powerpoint/2010/main" val="733041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073BBE-D4CD-90E1-10C3-9CCEC783DC1A}"/>
              </a:ext>
            </a:extLst>
          </p:cNvPr>
          <p:cNvSpPr>
            <a:spLocks noGrp="1"/>
          </p:cNvSpPr>
          <p:nvPr>
            <p:ph type="ctrTitle"/>
          </p:nvPr>
        </p:nvSpPr>
        <p:spPr/>
        <p:txBody>
          <a:bodyPr/>
          <a:lstStyle/>
          <a:p>
            <a:r>
              <a:rPr lang="de-DE">
                <a:solidFill>
                  <a:schemeClr val="bg1"/>
                </a:solidFill>
                <a:latin typeface="Calibri Light"/>
                <a:cs typeface="Calibri Light"/>
              </a:rPr>
              <a:t>Behind The Scenes Content</a:t>
            </a:r>
            <a:endParaRPr lang="de-DE">
              <a:solidFill>
                <a:schemeClr val="bg1"/>
              </a:solidFill>
              <a:cs typeface="Calibri Light"/>
            </a:endParaRPr>
          </a:p>
        </p:txBody>
      </p:sp>
      <p:grpSp>
        <p:nvGrpSpPr>
          <p:cNvPr id="7" name="Gruppieren 6">
            <a:extLst>
              <a:ext uri="{FF2B5EF4-FFF2-40B4-BE49-F238E27FC236}">
                <a16:creationId xmlns:a16="http://schemas.microsoft.com/office/drawing/2014/main" id="{55485019-0A34-E10F-610A-5BBF5B37BAC1}"/>
              </a:ext>
            </a:extLst>
          </p:cNvPr>
          <p:cNvGrpSpPr/>
          <p:nvPr/>
        </p:nvGrpSpPr>
        <p:grpSpPr>
          <a:xfrm>
            <a:off x="10755559" y="5369318"/>
            <a:ext cx="1436021" cy="1408069"/>
            <a:chOff x="8250138" y="1385337"/>
            <a:chExt cx="3808740" cy="3784229"/>
          </a:xfrm>
        </p:grpSpPr>
        <p:pic>
          <p:nvPicPr>
            <p:cNvPr id="5" name="Grafik 4" descr="Ein Bild, das Kunst, Grafiken, Zeichnung, Kreativität enthält.&#10;&#10;Beschreibung automatisch generiert.">
              <a:extLst>
                <a:ext uri="{FF2B5EF4-FFF2-40B4-BE49-F238E27FC236}">
                  <a16:creationId xmlns:a16="http://schemas.microsoft.com/office/drawing/2014/main" id="{67164C24-1231-1F72-510B-E730F4AE4D04}"/>
                </a:ext>
              </a:extLst>
            </p:cNvPr>
            <p:cNvPicPr>
              <a:picLocks noChangeAspect="1"/>
            </p:cNvPicPr>
            <p:nvPr/>
          </p:nvPicPr>
          <p:blipFill>
            <a:blip r:embed="rId3"/>
            <a:stretch>
              <a:fillRect/>
            </a:stretch>
          </p:blipFill>
          <p:spPr>
            <a:xfrm>
              <a:off x="8250138" y="1385337"/>
              <a:ext cx="3808740" cy="3564404"/>
            </a:xfrm>
            <a:prstGeom prst="rect">
              <a:avLst/>
            </a:prstGeom>
          </p:spPr>
        </p:pic>
        <p:pic>
          <p:nvPicPr>
            <p:cNvPr id="6" name="Grafik 5" descr="Ein Bild, das Schrift, Text, Grafiken, Schwarz enthält.&#10;&#10;Beschreibung automatisch generiert.">
              <a:extLst>
                <a:ext uri="{FF2B5EF4-FFF2-40B4-BE49-F238E27FC236}">
                  <a16:creationId xmlns:a16="http://schemas.microsoft.com/office/drawing/2014/main" id="{71EA76B4-B016-3440-E826-1CD671131799}"/>
                </a:ext>
              </a:extLst>
            </p:cNvPr>
            <p:cNvPicPr>
              <a:picLocks noChangeAspect="1"/>
            </p:cNvPicPr>
            <p:nvPr/>
          </p:nvPicPr>
          <p:blipFill>
            <a:blip r:embed="rId4"/>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251650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descr="Ein Bild, das Text, Schuhwerk, Kleidung, Screenshot enthält.&#10;&#10;Beschreibung automatisch generiert.">
            <a:extLst>
              <a:ext uri="{FF2B5EF4-FFF2-40B4-BE49-F238E27FC236}">
                <a16:creationId xmlns:a16="http://schemas.microsoft.com/office/drawing/2014/main" id="{E006DC5A-E928-C2F2-ED8E-B56E08A3EA3B}"/>
              </a:ext>
            </a:extLst>
          </p:cNvPr>
          <p:cNvPicPr>
            <a:picLocks noChangeAspect="1"/>
          </p:cNvPicPr>
          <p:nvPr/>
        </p:nvPicPr>
        <p:blipFill rotWithShape="1">
          <a:blip r:embed="rId3"/>
          <a:srcRect t="70" b="23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3" name="Inhaltsplatzhalter 12">
            <a:extLst>
              <a:ext uri="{FF2B5EF4-FFF2-40B4-BE49-F238E27FC236}">
                <a16:creationId xmlns:a16="http://schemas.microsoft.com/office/drawing/2014/main" id="{CB1804AD-CAAF-4F53-A6C3-54FBBB1A0178}"/>
              </a:ext>
            </a:extLst>
          </p:cNvPr>
          <p:cNvSpPr>
            <a:spLocks noGrp="1"/>
          </p:cNvSpPr>
          <p:nvPr>
            <p:ph idx="1"/>
          </p:nvPr>
        </p:nvSpPr>
        <p:spPr>
          <a:xfrm>
            <a:off x="363331" y="3051451"/>
            <a:ext cx="4474817" cy="2065338"/>
          </a:xfrm>
        </p:spPr>
        <p:txBody>
          <a:bodyPr vert="horz" lIns="91440" tIns="45720" rIns="91440" bIns="45720" rtlCol="0" anchor="t">
            <a:normAutofit/>
          </a:bodyPr>
          <a:lstStyle/>
          <a:p>
            <a:pPr algn="l" rtl="0">
              <a:buChar char="•"/>
            </a:pPr>
            <a:r>
              <a:rPr lang="de-DE" sz="2000" b="1" kern="1200">
                <a:solidFill>
                  <a:schemeClr val="bg1"/>
                </a:solidFill>
                <a:latin typeface="Calibri"/>
                <a:ea typeface="+mn-ea"/>
                <a:cs typeface="Calibri"/>
              </a:rPr>
              <a:t>Treffen</a:t>
            </a:r>
            <a:r>
              <a:rPr lang="de-DE" sz="2000" kern="1200">
                <a:solidFill>
                  <a:schemeClr val="bg1"/>
                </a:solidFill>
                <a:latin typeface="Calibri"/>
                <a:ea typeface="+mn-ea"/>
                <a:cs typeface="Calibri"/>
              </a:rPr>
              <a:t>: DI, DO nach der Vorlesung</a:t>
            </a:r>
            <a:endParaRPr lang="de-DE" sz="2000" kern="1200">
              <a:solidFill>
                <a:schemeClr val="bg1"/>
              </a:solidFill>
              <a:latin typeface="Calibri"/>
              <a:ea typeface="Calibri"/>
              <a:cs typeface="Calibri"/>
            </a:endParaRPr>
          </a:p>
          <a:p>
            <a:r>
              <a:rPr lang="de-DE" sz="2000" b="1" kern="1200">
                <a:solidFill>
                  <a:schemeClr val="bg1"/>
                </a:solidFill>
                <a:latin typeface="Calibri"/>
                <a:ea typeface="+mn-ea"/>
                <a:cs typeface="Calibri"/>
              </a:rPr>
              <a:t>Sprintlänge</a:t>
            </a:r>
            <a:r>
              <a:rPr lang="de-DE" sz="2000" kern="1200">
                <a:solidFill>
                  <a:schemeClr val="bg1"/>
                </a:solidFill>
                <a:latin typeface="Calibri"/>
                <a:ea typeface="+mn-ea"/>
                <a:cs typeface="Calibri"/>
              </a:rPr>
              <a:t>: </a:t>
            </a:r>
            <a:r>
              <a:rPr lang="de-DE" sz="2000">
                <a:solidFill>
                  <a:schemeClr val="bg1"/>
                </a:solidFill>
                <a:latin typeface="Calibri"/>
                <a:cs typeface="Calibri"/>
              </a:rPr>
              <a:t>2</a:t>
            </a:r>
            <a:r>
              <a:rPr lang="de-DE" sz="2000" kern="1200">
                <a:solidFill>
                  <a:schemeClr val="bg1"/>
                </a:solidFill>
                <a:latin typeface="Calibri"/>
                <a:ea typeface="+mn-ea"/>
                <a:cs typeface="Calibri"/>
              </a:rPr>
              <a:t> Wochen</a:t>
            </a:r>
            <a:endParaRPr lang="de-DE" sz="2000" kern="1200">
              <a:solidFill>
                <a:schemeClr val="bg1"/>
              </a:solidFill>
              <a:latin typeface="Calibri"/>
              <a:ea typeface="Calibri"/>
              <a:cs typeface="Calibri"/>
            </a:endParaRPr>
          </a:p>
          <a:p>
            <a:pPr algn="l" rtl="0"/>
            <a:r>
              <a:rPr lang="de-DE" sz="2000" b="1" kern="1200">
                <a:solidFill>
                  <a:schemeClr val="bg1"/>
                </a:solidFill>
                <a:latin typeface="Calibri"/>
                <a:ea typeface="+mn-ea"/>
                <a:cs typeface="Calibri"/>
              </a:rPr>
              <a:t>Kommunikationskanal</a:t>
            </a:r>
            <a:r>
              <a:rPr lang="de-DE" sz="2000" kern="1200">
                <a:solidFill>
                  <a:schemeClr val="bg1"/>
                </a:solidFill>
                <a:latin typeface="Calibri"/>
                <a:ea typeface="+mn-ea"/>
                <a:cs typeface="Calibri"/>
              </a:rPr>
              <a:t>:</a:t>
            </a:r>
            <a:br>
              <a:rPr lang="de-DE" sz="2000" kern="1200">
                <a:solidFill>
                  <a:schemeClr val="bg1"/>
                </a:solidFill>
                <a:latin typeface="Calibri"/>
                <a:cs typeface="Calibri"/>
              </a:rPr>
            </a:br>
            <a:r>
              <a:rPr lang="de-DE" sz="2000" kern="1200">
                <a:solidFill>
                  <a:schemeClr val="bg1"/>
                </a:solidFill>
                <a:latin typeface="Calibri"/>
                <a:ea typeface="+mn-ea"/>
                <a:cs typeface="Calibri"/>
              </a:rPr>
              <a:t>Teams</a:t>
            </a:r>
            <a:endParaRPr lang="de-DE" sz="2000" kern="1200">
              <a:solidFill>
                <a:schemeClr val="bg1"/>
              </a:solidFill>
              <a:latin typeface="Calibri"/>
              <a:ea typeface="Calibri"/>
              <a:cs typeface="Calibri"/>
            </a:endParaRPr>
          </a:p>
        </p:txBody>
      </p:sp>
      <p:sp>
        <p:nvSpPr>
          <p:cNvPr id="15" name="Textfeld 14">
            <a:extLst>
              <a:ext uri="{FF2B5EF4-FFF2-40B4-BE49-F238E27FC236}">
                <a16:creationId xmlns:a16="http://schemas.microsoft.com/office/drawing/2014/main" id="{D977CFC0-AF20-107E-2BCB-1A12E93FF115}"/>
              </a:ext>
            </a:extLst>
          </p:cNvPr>
          <p:cNvSpPr txBox="1"/>
          <p:nvPr/>
        </p:nvSpPr>
        <p:spPr>
          <a:xfrm>
            <a:off x="701261" y="1744868"/>
            <a:ext cx="36112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600">
                <a:solidFill>
                  <a:schemeClr val="bg1"/>
                </a:solidFill>
                <a:ea typeface="Calibri"/>
                <a:cs typeface="Calibri"/>
              </a:rPr>
              <a:t>Meetingstruktur</a:t>
            </a:r>
          </a:p>
        </p:txBody>
      </p:sp>
      <p:grpSp>
        <p:nvGrpSpPr>
          <p:cNvPr id="8" name="Gruppieren 7">
            <a:extLst>
              <a:ext uri="{FF2B5EF4-FFF2-40B4-BE49-F238E27FC236}">
                <a16:creationId xmlns:a16="http://schemas.microsoft.com/office/drawing/2014/main" id="{21060C23-2E1A-CBE2-D00E-7BBDE5F7DA55}"/>
              </a:ext>
            </a:extLst>
          </p:cNvPr>
          <p:cNvGrpSpPr/>
          <p:nvPr/>
        </p:nvGrpSpPr>
        <p:grpSpPr>
          <a:xfrm>
            <a:off x="10755559" y="5369318"/>
            <a:ext cx="1436021" cy="1408069"/>
            <a:chOff x="8250138" y="1385337"/>
            <a:chExt cx="3808740" cy="3784229"/>
          </a:xfrm>
        </p:grpSpPr>
        <p:pic>
          <p:nvPicPr>
            <p:cNvPr id="3" name="Grafik 2" descr="Ein Bild, das Kunst, Grafiken, Zeichnung, Kreativität enthält.&#10;&#10;Beschreibung automatisch generiert.">
              <a:extLst>
                <a:ext uri="{FF2B5EF4-FFF2-40B4-BE49-F238E27FC236}">
                  <a16:creationId xmlns:a16="http://schemas.microsoft.com/office/drawing/2014/main" id="{EB34BF5D-7734-19A8-8057-F114BD5F9532}"/>
                </a:ext>
              </a:extLst>
            </p:cNvPr>
            <p:cNvPicPr>
              <a:picLocks noChangeAspect="1"/>
            </p:cNvPicPr>
            <p:nvPr/>
          </p:nvPicPr>
          <p:blipFill>
            <a:blip r:embed="rId4"/>
            <a:stretch>
              <a:fillRect/>
            </a:stretch>
          </p:blipFill>
          <p:spPr>
            <a:xfrm>
              <a:off x="8250138" y="1385337"/>
              <a:ext cx="3808740" cy="3564404"/>
            </a:xfrm>
            <a:prstGeom prst="rect">
              <a:avLst/>
            </a:prstGeom>
          </p:spPr>
        </p:pic>
        <p:pic>
          <p:nvPicPr>
            <p:cNvPr id="6" name="Grafik 5" descr="Ein Bild, das Schrift, Text, Grafiken, Schwarz enthält.&#10;&#10;Beschreibung automatisch generiert.">
              <a:extLst>
                <a:ext uri="{FF2B5EF4-FFF2-40B4-BE49-F238E27FC236}">
                  <a16:creationId xmlns:a16="http://schemas.microsoft.com/office/drawing/2014/main" id="{43A52948-FC54-32CA-B785-295DE59EC241}"/>
                </a:ext>
              </a:extLst>
            </p:cNvPr>
            <p:cNvPicPr>
              <a:picLocks noChangeAspect="1"/>
            </p:cNvPicPr>
            <p:nvPr/>
          </p:nvPicPr>
          <p:blipFill>
            <a:blip r:embed="rId5"/>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141056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Ein Bild, das Wolke, Himmel, Tempel, Anime enthält.&#10;&#10;Beschreibung automatisch generiert.">
            <a:extLst>
              <a:ext uri="{FF2B5EF4-FFF2-40B4-BE49-F238E27FC236}">
                <a16:creationId xmlns:a16="http://schemas.microsoft.com/office/drawing/2014/main" id="{4CCA9E48-EFFE-7377-5128-375273A24552}"/>
              </a:ext>
            </a:extLst>
          </p:cNvPr>
          <p:cNvPicPr>
            <a:picLocks noGrp="1" noChangeAspect="1"/>
          </p:cNvPicPr>
          <p:nvPr>
            <p:ph idx="1"/>
          </p:nvPr>
        </p:nvPicPr>
        <p:blipFill>
          <a:blip r:embed="rId3"/>
          <a:stretch>
            <a:fillRect/>
          </a:stretch>
        </p:blipFill>
        <p:spPr>
          <a:xfrm>
            <a:off x="0" y="2346"/>
            <a:ext cx="12192000" cy="6953673"/>
          </a:xfrm>
        </p:spPr>
      </p:pic>
      <p:grpSp>
        <p:nvGrpSpPr>
          <p:cNvPr id="8" name="Gruppieren 7">
            <a:extLst>
              <a:ext uri="{FF2B5EF4-FFF2-40B4-BE49-F238E27FC236}">
                <a16:creationId xmlns:a16="http://schemas.microsoft.com/office/drawing/2014/main" id="{874A77C1-363C-FB5A-27B7-94640235111B}"/>
              </a:ext>
            </a:extLst>
          </p:cNvPr>
          <p:cNvGrpSpPr/>
          <p:nvPr/>
        </p:nvGrpSpPr>
        <p:grpSpPr>
          <a:xfrm>
            <a:off x="4038186" y="190490"/>
            <a:ext cx="4114800" cy="4426711"/>
            <a:chOff x="4038186" y="90556"/>
            <a:chExt cx="4114800" cy="4426711"/>
          </a:xfrm>
        </p:grpSpPr>
        <p:pic>
          <p:nvPicPr>
            <p:cNvPr id="3" name="Grafik 2" descr="Ein Bild, das Kunst, Grafiken, Zeichnung, Kreativität enthält.&#10;&#10;Beschreibung automatisch generiert.">
              <a:extLst>
                <a:ext uri="{FF2B5EF4-FFF2-40B4-BE49-F238E27FC236}">
                  <a16:creationId xmlns:a16="http://schemas.microsoft.com/office/drawing/2014/main" id="{7A80012F-6209-6CDD-3486-39F4C721CE1D}"/>
                </a:ext>
              </a:extLst>
            </p:cNvPr>
            <p:cNvPicPr>
              <a:picLocks noChangeAspect="1"/>
            </p:cNvPicPr>
            <p:nvPr/>
          </p:nvPicPr>
          <p:blipFill>
            <a:blip r:embed="rId4"/>
            <a:stretch>
              <a:fillRect/>
            </a:stretch>
          </p:blipFill>
          <p:spPr>
            <a:xfrm>
              <a:off x="4038186" y="90556"/>
              <a:ext cx="4114800" cy="4114800"/>
            </a:xfrm>
            <a:prstGeom prst="rect">
              <a:avLst/>
            </a:prstGeom>
          </p:spPr>
        </p:pic>
        <p:pic>
          <p:nvPicPr>
            <p:cNvPr id="4" name="Grafik 3" descr="Ein Bild, das Schrift, Text, Grafiken, Schwarz enthält.&#10;&#10;Beschreibung automatisch generiert.">
              <a:extLst>
                <a:ext uri="{FF2B5EF4-FFF2-40B4-BE49-F238E27FC236}">
                  <a16:creationId xmlns:a16="http://schemas.microsoft.com/office/drawing/2014/main" id="{B6651254-246E-C9F0-C159-73E5D9F30171}"/>
                </a:ext>
              </a:extLst>
            </p:cNvPr>
            <p:cNvPicPr>
              <a:picLocks noChangeAspect="1"/>
            </p:cNvPicPr>
            <p:nvPr/>
          </p:nvPicPr>
          <p:blipFill>
            <a:blip r:embed="rId5"/>
            <a:stretch>
              <a:fillRect/>
            </a:stretch>
          </p:blipFill>
          <p:spPr>
            <a:xfrm>
              <a:off x="4085535" y="3307592"/>
              <a:ext cx="4019550" cy="1209675"/>
            </a:xfrm>
            <a:prstGeom prst="rect">
              <a:avLst/>
            </a:prstGeom>
          </p:spPr>
        </p:pic>
      </p:grpSp>
    </p:spTree>
    <p:extLst>
      <p:ext uri="{BB962C8B-B14F-4D97-AF65-F5344CB8AC3E}">
        <p14:creationId xmlns:p14="http://schemas.microsoft.com/office/powerpoint/2010/main" val="2690356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Effect transition="in" filter="fade">
                                      <p:cBhvr>
                                        <p:cTn id="9" dur="5000"/>
                                        <p:tgtEl>
                                          <p:spTgt spid="8"/>
                                        </p:tgtEl>
                                      </p:cBhvr>
                                    </p:animEffect>
                                    <p:anim calcmode="lin" valueType="num">
                                      <p:cBhvr>
                                        <p:cTn id="10" dur="5000" fill="hold"/>
                                        <p:tgtEl>
                                          <p:spTgt spid="8"/>
                                        </p:tgtEl>
                                        <p:attrNameLst>
                                          <p:attrName>ppt_x</p:attrName>
                                        </p:attrNameLst>
                                      </p:cBhvr>
                                      <p:tavLst>
                                        <p:tav tm="0">
                                          <p:val>
                                            <p:fltVal val="0.5"/>
                                          </p:val>
                                        </p:tav>
                                        <p:tav tm="100000">
                                          <p:val>
                                            <p:strVal val="#ppt_x"/>
                                          </p:val>
                                        </p:tav>
                                      </p:tavLst>
                                    </p:anim>
                                    <p:anim calcmode="lin" valueType="num">
                                      <p:cBhvr>
                                        <p:cTn id="11" dur="50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4" name="Inhaltsplatzhalter 3" descr="Ein Bild, das Text, Screenshot, Diagramm, Design enthält.&#10;&#10;Beschreibung automatisch generiert.">
            <a:extLst>
              <a:ext uri="{FF2B5EF4-FFF2-40B4-BE49-F238E27FC236}">
                <a16:creationId xmlns:a16="http://schemas.microsoft.com/office/drawing/2014/main" id="{CFB939F8-9203-3B14-5559-E07BE83BC422}"/>
              </a:ext>
            </a:extLst>
          </p:cNvPr>
          <p:cNvPicPr>
            <a:picLocks noGrp="1" noChangeAspect="1"/>
          </p:cNvPicPr>
          <p:nvPr>
            <p:ph idx="1"/>
          </p:nvPr>
        </p:nvPicPr>
        <p:blipFill>
          <a:blip r:embed="rId3"/>
          <a:stretch>
            <a:fillRect/>
          </a:stretch>
        </p:blipFill>
        <p:spPr>
          <a:xfrm>
            <a:off x="260060" y="195547"/>
            <a:ext cx="4373884" cy="6466905"/>
          </a:xfrm>
        </p:spPr>
      </p:pic>
      <p:pic>
        <p:nvPicPr>
          <p:cNvPr id="5" name="Grafik 4">
            <a:extLst>
              <a:ext uri="{FF2B5EF4-FFF2-40B4-BE49-F238E27FC236}">
                <a16:creationId xmlns:a16="http://schemas.microsoft.com/office/drawing/2014/main" id="{A16B85AA-F978-7406-4FA6-21B34D4D8003}"/>
              </a:ext>
            </a:extLst>
          </p:cNvPr>
          <p:cNvPicPr>
            <a:picLocks noChangeAspect="1"/>
          </p:cNvPicPr>
          <p:nvPr/>
        </p:nvPicPr>
        <p:blipFill>
          <a:blip r:embed="rId4"/>
          <a:stretch>
            <a:fillRect/>
          </a:stretch>
        </p:blipFill>
        <p:spPr>
          <a:xfrm>
            <a:off x="6096000" y="942982"/>
            <a:ext cx="5748490" cy="4972035"/>
          </a:xfrm>
          <a:prstGeom prst="rect">
            <a:avLst/>
          </a:prstGeom>
        </p:spPr>
      </p:pic>
      <p:pic>
        <p:nvPicPr>
          <p:cNvPr id="7" name="Grafik 6">
            <a:extLst>
              <a:ext uri="{FF2B5EF4-FFF2-40B4-BE49-F238E27FC236}">
                <a16:creationId xmlns:a16="http://schemas.microsoft.com/office/drawing/2014/main" id="{1BAA5147-5554-6C2A-13FB-4C5086B882F3}"/>
              </a:ext>
            </a:extLst>
          </p:cNvPr>
          <p:cNvPicPr>
            <a:picLocks noChangeAspect="1"/>
          </p:cNvPicPr>
          <p:nvPr/>
        </p:nvPicPr>
        <p:blipFill>
          <a:blip r:embed="rId5"/>
          <a:stretch>
            <a:fillRect/>
          </a:stretch>
        </p:blipFill>
        <p:spPr>
          <a:xfrm>
            <a:off x="4595157" y="3330341"/>
            <a:ext cx="1500843" cy="603210"/>
          </a:xfrm>
          <a:prstGeom prst="rect">
            <a:avLst/>
          </a:prstGeom>
        </p:spPr>
      </p:pic>
      <p:grpSp>
        <p:nvGrpSpPr>
          <p:cNvPr id="2" name="Gruppieren 1">
            <a:extLst>
              <a:ext uri="{FF2B5EF4-FFF2-40B4-BE49-F238E27FC236}">
                <a16:creationId xmlns:a16="http://schemas.microsoft.com/office/drawing/2014/main" id="{D32E9665-F4AF-0194-57FD-692DC7884103}"/>
              </a:ext>
            </a:extLst>
          </p:cNvPr>
          <p:cNvGrpSpPr/>
          <p:nvPr/>
        </p:nvGrpSpPr>
        <p:grpSpPr>
          <a:xfrm>
            <a:off x="10755559" y="5369318"/>
            <a:ext cx="1436021" cy="1408069"/>
            <a:chOff x="8250138" y="1385337"/>
            <a:chExt cx="3808740" cy="3784229"/>
          </a:xfrm>
        </p:grpSpPr>
        <p:pic>
          <p:nvPicPr>
            <p:cNvPr id="3" name="Grafik 2" descr="Ein Bild, das Kunst, Grafiken, Zeichnung, Kreativität enthält.&#10;&#10;Beschreibung automatisch generiert.">
              <a:extLst>
                <a:ext uri="{FF2B5EF4-FFF2-40B4-BE49-F238E27FC236}">
                  <a16:creationId xmlns:a16="http://schemas.microsoft.com/office/drawing/2014/main" id="{97A6B256-95DB-717B-7450-6E7EE2874E42}"/>
                </a:ext>
              </a:extLst>
            </p:cNvPr>
            <p:cNvPicPr>
              <a:picLocks noChangeAspect="1"/>
            </p:cNvPicPr>
            <p:nvPr/>
          </p:nvPicPr>
          <p:blipFill>
            <a:blip r:embed="rId6"/>
            <a:stretch>
              <a:fillRect/>
            </a:stretch>
          </p:blipFill>
          <p:spPr>
            <a:xfrm>
              <a:off x="8250138" y="1385337"/>
              <a:ext cx="3808740" cy="3564404"/>
            </a:xfrm>
            <a:prstGeom prst="rect">
              <a:avLst/>
            </a:prstGeom>
          </p:spPr>
        </p:pic>
        <p:pic>
          <p:nvPicPr>
            <p:cNvPr id="6" name="Grafik 5" descr="Ein Bild, das Schrift, Text, Grafiken, Schwarz enthält.&#10;&#10;Beschreibung automatisch generiert.">
              <a:extLst>
                <a:ext uri="{FF2B5EF4-FFF2-40B4-BE49-F238E27FC236}">
                  <a16:creationId xmlns:a16="http://schemas.microsoft.com/office/drawing/2014/main" id="{BC7E10CB-CD0D-65EC-10A5-D9997AF9EB20}"/>
                </a:ext>
              </a:extLst>
            </p:cNvPr>
            <p:cNvPicPr>
              <a:picLocks noChangeAspect="1"/>
            </p:cNvPicPr>
            <p:nvPr/>
          </p:nvPicPr>
          <p:blipFill>
            <a:blip r:embed="rId7"/>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57724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A3D3823F-E944-E0B0-33F4-184B94116B04}"/>
              </a:ext>
            </a:extLst>
          </p:cNvPr>
          <p:cNvPicPr>
            <a:picLocks noGrp="1" noChangeAspect="1"/>
          </p:cNvPicPr>
          <p:nvPr>
            <p:ph idx="1"/>
          </p:nvPr>
        </p:nvPicPr>
        <p:blipFill>
          <a:blip r:embed="rId3"/>
          <a:stretch>
            <a:fillRect/>
          </a:stretch>
        </p:blipFill>
        <p:spPr>
          <a:xfrm>
            <a:off x="1095853" y="-1800"/>
            <a:ext cx="9138084" cy="6867895"/>
          </a:xfrm>
        </p:spPr>
      </p:pic>
      <p:grpSp>
        <p:nvGrpSpPr>
          <p:cNvPr id="6" name="Gruppieren 5">
            <a:extLst>
              <a:ext uri="{FF2B5EF4-FFF2-40B4-BE49-F238E27FC236}">
                <a16:creationId xmlns:a16="http://schemas.microsoft.com/office/drawing/2014/main" id="{1B9A8A55-4242-8CB2-245B-0459BF18669B}"/>
              </a:ext>
            </a:extLst>
          </p:cNvPr>
          <p:cNvGrpSpPr/>
          <p:nvPr/>
        </p:nvGrpSpPr>
        <p:grpSpPr>
          <a:xfrm>
            <a:off x="10755559" y="5369318"/>
            <a:ext cx="1436021" cy="1408069"/>
            <a:chOff x="8250138" y="1385337"/>
            <a:chExt cx="3808740" cy="3784229"/>
          </a:xfrm>
        </p:grpSpPr>
        <p:pic>
          <p:nvPicPr>
            <p:cNvPr id="3" name="Grafik 2" descr="Ein Bild, das Kunst, Grafiken, Zeichnung, Kreativität enthält.&#10;&#10;Beschreibung automatisch generiert.">
              <a:extLst>
                <a:ext uri="{FF2B5EF4-FFF2-40B4-BE49-F238E27FC236}">
                  <a16:creationId xmlns:a16="http://schemas.microsoft.com/office/drawing/2014/main" id="{8384CD4B-C138-7C0E-1E42-4E7AFE42E7E4}"/>
                </a:ext>
              </a:extLst>
            </p:cNvPr>
            <p:cNvPicPr>
              <a:picLocks noChangeAspect="1"/>
            </p:cNvPicPr>
            <p:nvPr/>
          </p:nvPicPr>
          <p:blipFill>
            <a:blip r:embed="rId4"/>
            <a:stretch>
              <a:fillRect/>
            </a:stretch>
          </p:blipFill>
          <p:spPr>
            <a:xfrm>
              <a:off x="8250138" y="1385337"/>
              <a:ext cx="3808740" cy="3564404"/>
            </a:xfrm>
            <a:prstGeom prst="rect">
              <a:avLst/>
            </a:prstGeom>
          </p:spPr>
        </p:pic>
        <p:pic>
          <p:nvPicPr>
            <p:cNvPr id="5" name="Grafik 4" descr="Ein Bild, das Schrift, Text, Grafiken, Schwarz enthält.&#10;&#10;Beschreibung automatisch generiert.">
              <a:extLst>
                <a:ext uri="{FF2B5EF4-FFF2-40B4-BE49-F238E27FC236}">
                  <a16:creationId xmlns:a16="http://schemas.microsoft.com/office/drawing/2014/main" id="{C24BA061-BB56-5D09-5C19-929A67F29ADB}"/>
                </a:ext>
              </a:extLst>
            </p:cNvPr>
            <p:cNvPicPr>
              <a:picLocks noChangeAspect="1"/>
            </p:cNvPicPr>
            <p:nvPr/>
          </p:nvPicPr>
          <p:blipFill>
            <a:blip r:embed="rId5"/>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177194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B0802A4C-1636-D302-6C1A-D506A2C47940}"/>
              </a:ext>
            </a:extLst>
          </p:cNvPr>
          <p:cNvGrpSpPr/>
          <p:nvPr/>
        </p:nvGrpSpPr>
        <p:grpSpPr>
          <a:xfrm>
            <a:off x="1487648" y="1051070"/>
            <a:ext cx="9216704" cy="5165171"/>
            <a:chOff x="3048000" y="2074528"/>
            <a:chExt cx="6096000" cy="3460458"/>
          </a:xfrm>
        </p:grpSpPr>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54F5E9E7-21E9-366C-A31E-A8388B183FC1}"/>
                    </a:ext>
                  </a:extLst>
                </p:cNvPr>
                <p:cNvGraphicFramePr>
                  <a:graphicFrameLocks noChangeAspect="1"/>
                </p:cNvGraphicFramePr>
                <p:nvPr>
                  <p:extLst>
                    <p:ext uri="{D42A27DB-BD31-4B8C-83A1-F6EECF244321}">
                      <p14:modId xmlns:p14="http://schemas.microsoft.com/office/powerpoint/2010/main" val="1066464480"/>
                    </p:ext>
                  </p:extLst>
                </p:nvPr>
              </p:nvGraphicFramePr>
              <p:xfrm>
                <a:off x="3048000" y="2074528"/>
                <a:ext cx="3048000" cy="1714500"/>
              </p:xfrm>
              <a:graphic>
                <a:graphicData uri="http://schemas.microsoft.com/office/powerpoint/2016/slidezoom">
                  <pslz:sldZm>
                    <pslz:sldZmObj sldId="293" cId="1531957581">
                      <pslz:zmPr id="{78DE2334-0331-4507-A176-5514F495F9DC}" returnToParent="0" transitionDur="1000">
                        <p166:blipFill xmlns:p166="http://schemas.microsoft.com/office/powerpoint/2016/6/main">
                          <a:blip r:embed="rId2"/>
                          <a:stretch>
                            <a:fillRect/>
                          </a:stretch>
                        </p166:blipFill>
                        <p166:spPr xmlns:p166="http://schemas.microsoft.com/office/powerpoint/2016/6/main">
                          <a:xfrm>
                            <a:off x="0" y="0"/>
                            <a:ext cx="4608352" cy="2559108"/>
                          </a:xfrm>
                          <a:prstGeom prst="rect">
                            <a:avLst/>
                          </a:prstGeom>
                          <a:ln w="3175">
                            <a:solidFill>
                              <a:prstClr val="ltGray"/>
                            </a:solidFill>
                          </a:ln>
                        </p166:spPr>
                      </pslz:zmPr>
                    </pslz:sldZmObj>
                  </pslz:sldZm>
                </a:graphicData>
              </a:graphic>
            </p:graphicFrame>
          </mc:Choice>
          <mc:Fallback xmlns="">
            <p:pic>
              <p:nvPicPr>
                <p:cNvPr id="5" name="Folienzoom 4">
                  <a:extLst>
                    <a:ext uri="{FF2B5EF4-FFF2-40B4-BE49-F238E27FC236}">
                      <a16:creationId xmlns:a16="http://schemas.microsoft.com/office/drawing/2014/main" id="{54F5E9E7-21E9-366C-A31E-A8388B183FC1}"/>
                    </a:ext>
                  </a:extLst>
                </p:cNvPr>
                <p:cNvPicPr>
                  <a:picLocks noGrp="1" noRot="1" noChangeAspect="1" noMove="1" noResize="1" noEditPoints="1" noAdjustHandles="1" noChangeArrowheads="1" noChangeShapeType="1"/>
                </p:cNvPicPr>
                <p:nvPr/>
              </p:nvPicPr>
              <p:blipFill>
                <a:blip r:embed="rId3"/>
                <a:stretch>
                  <a:fillRect/>
                </a:stretch>
              </p:blipFill>
              <p:spPr>
                <a:xfrm>
                  <a:off x="1487648" y="1051070"/>
                  <a:ext cx="4608352" cy="255910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Folienzoom 6">
                  <a:extLst>
                    <a:ext uri="{FF2B5EF4-FFF2-40B4-BE49-F238E27FC236}">
                      <a16:creationId xmlns:a16="http://schemas.microsoft.com/office/drawing/2014/main" id="{9310646A-3562-9B5A-79E9-4351B6B75A21}"/>
                    </a:ext>
                  </a:extLst>
                </p:cNvPr>
                <p:cNvGraphicFramePr>
                  <a:graphicFrameLocks noChangeAspect="1"/>
                </p:cNvGraphicFramePr>
                <p:nvPr>
                  <p:extLst>
                    <p:ext uri="{D42A27DB-BD31-4B8C-83A1-F6EECF244321}">
                      <p14:modId xmlns:p14="http://schemas.microsoft.com/office/powerpoint/2010/main" val="951466591"/>
                    </p:ext>
                  </p:extLst>
                </p:nvPr>
              </p:nvGraphicFramePr>
              <p:xfrm>
                <a:off x="6096000" y="2074528"/>
                <a:ext cx="3048000" cy="1714500"/>
              </p:xfrm>
              <a:graphic>
                <a:graphicData uri="http://schemas.microsoft.com/office/powerpoint/2016/slidezoom">
                  <pslz:sldZm>
                    <pslz:sldZmObj sldId="294" cId="3237856444">
                      <pslz:zmPr id="{1366EA5A-FA4F-4EDF-9709-359627D6D54D}" returnToParent="0" transitionDur="1000">
                        <p166:blipFill xmlns:p166="http://schemas.microsoft.com/office/powerpoint/2016/6/main">
                          <a:blip r:embed="rId4"/>
                          <a:stretch>
                            <a:fillRect/>
                          </a:stretch>
                        </p166:blipFill>
                        <p166:spPr xmlns:p166="http://schemas.microsoft.com/office/powerpoint/2016/6/main">
                          <a:xfrm>
                            <a:off x="0" y="0"/>
                            <a:ext cx="4608352" cy="2559108"/>
                          </a:xfrm>
                          <a:prstGeom prst="rect">
                            <a:avLst/>
                          </a:prstGeom>
                          <a:ln w="3175">
                            <a:solidFill>
                              <a:prstClr val="ltGray"/>
                            </a:solidFill>
                          </a:ln>
                        </p166:spPr>
                      </pslz:zmPr>
                    </pslz:sldZmObj>
                  </pslz:sldZm>
                </a:graphicData>
              </a:graphic>
            </p:graphicFrame>
          </mc:Choice>
          <mc:Fallback xmlns="">
            <p:pic>
              <p:nvPicPr>
                <p:cNvPr id="7" name="Folienzoom 6">
                  <a:extLst>
                    <a:ext uri="{FF2B5EF4-FFF2-40B4-BE49-F238E27FC236}">
                      <a16:creationId xmlns:a16="http://schemas.microsoft.com/office/drawing/2014/main" id="{9310646A-3562-9B5A-79E9-4351B6B75A21}"/>
                    </a:ext>
                  </a:extLst>
                </p:cNvPr>
                <p:cNvPicPr>
                  <a:picLocks noGrp="1" noRot="1" noChangeAspect="1" noMove="1" noResize="1" noEditPoints="1" noAdjustHandles="1" noChangeArrowheads="1" noChangeShapeType="1"/>
                </p:cNvPicPr>
                <p:nvPr/>
              </p:nvPicPr>
              <p:blipFill>
                <a:blip r:embed="rId5"/>
                <a:stretch>
                  <a:fillRect/>
                </a:stretch>
              </p:blipFill>
              <p:spPr>
                <a:xfrm>
                  <a:off x="6096000" y="1051070"/>
                  <a:ext cx="4608352" cy="255910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Folienzoom 8">
                  <a:extLst>
                    <a:ext uri="{FF2B5EF4-FFF2-40B4-BE49-F238E27FC236}">
                      <a16:creationId xmlns:a16="http://schemas.microsoft.com/office/drawing/2014/main" id="{E909DC18-F421-A065-0491-C3E9AA7DB385}"/>
                    </a:ext>
                  </a:extLst>
                </p:cNvPr>
                <p:cNvGraphicFramePr>
                  <a:graphicFrameLocks noChangeAspect="1"/>
                </p:cNvGraphicFramePr>
                <p:nvPr>
                  <p:extLst>
                    <p:ext uri="{D42A27DB-BD31-4B8C-83A1-F6EECF244321}">
                      <p14:modId xmlns:p14="http://schemas.microsoft.com/office/powerpoint/2010/main" val="1719413703"/>
                    </p:ext>
                  </p:extLst>
                </p:nvPr>
              </p:nvGraphicFramePr>
              <p:xfrm>
                <a:off x="6096000" y="3820486"/>
                <a:ext cx="3048000" cy="1714500"/>
              </p:xfrm>
              <a:graphic>
                <a:graphicData uri="http://schemas.microsoft.com/office/powerpoint/2016/slidezoom">
                  <pslz:sldZm>
                    <pslz:sldZmObj sldId="295" cId="3332435289">
                      <pslz:zmPr id="{B34EE523-7855-4E3F-A0CC-6CAFDFFF0FBA}" returnToParent="0" transitionDur="1000">
                        <p166:blipFill xmlns:p166="http://schemas.microsoft.com/office/powerpoint/2016/6/main">
                          <a:blip r:embed="rId6"/>
                          <a:stretch>
                            <a:fillRect/>
                          </a:stretch>
                        </p166:blipFill>
                        <p166:spPr xmlns:p166="http://schemas.microsoft.com/office/powerpoint/2016/6/main">
                          <a:xfrm>
                            <a:off x="0" y="0"/>
                            <a:ext cx="4608352" cy="2559108"/>
                          </a:xfrm>
                          <a:prstGeom prst="rect">
                            <a:avLst/>
                          </a:prstGeom>
                          <a:ln w="3175">
                            <a:solidFill>
                              <a:prstClr val="ltGray"/>
                            </a:solidFill>
                          </a:ln>
                        </p166:spPr>
                      </pslz:zmPr>
                    </pslz:sldZmObj>
                  </pslz:sldZm>
                </a:graphicData>
              </a:graphic>
            </p:graphicFrame>
          </mc:Choice>
          <mc:Fallback xmlns="">
            <p:pic>
              <p:nvPicPr>
                <p:cNvPr id="9" name="Folienzoom 8">
                  <a:extLst>
                    <a:ext uri="{FF2B5EF4-FFF2-40B4-BE49-F238E27FC236}">
                      <a16:creationId xmlns:a16="http://schemas.microsoft.com/office/drawing/2014/main" id="{E909DC18-F421-A065-0491-C3E9AA7DB385}"/>
                    </a:ext>
                  </a:extLst>
                </p:cNvPr>
                <p:cNvPicPr>
                  <a:picLocks noGrp="1" noRot="1" noChangeAspect="1" noMove="1" noResize="1" noEditPoints="1" noAdjustHandles="1" noChangeArrowheads="1" noChangeShapeType="1"/>
                </p:cNvPicPr>
                <p:nvPr/>
              </p:nvPicPr>
              <p:blipFill>
                <a:blip r:embed="rId7"/>
                <a:stretch>
                  <a:fillRect/>
                </a:stretch>
              </p:blipFill>
              <p:spPr>
                <a:xfrm>
                  <a:off x="6096000" y="3657133"/>
                  <a:ext cx="4608352" cy="255910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Folienzoom 10">
                  <a:extLst>
                    <a:ext uri="{FF2B5EF4-FFF2-40B4-BE49-F238E27FC236}">
                      <a16:creationId xmlns:a16="http://schemas.microsoft.com/office/drawing/2014/main" id="{A9C6A941-907F-4206-580C-EAD99CF184FB}"/>
                    </a:ext>
                  </a:extLst>
                </p:cNvPr>
                <p:cNvGraphicFramePr>
                  <a:graphicFrameLocks noChangeAspect="1"/>
                </p:cNvGraphicFramePr>
                <p:nvPr>
                  <p:extLst>
                    <p:ext uri="{D42A27DB-BD31-4B8C-83A1-F6EECF244321}">
                      <p14:modId xmlns:p14="http://schemas.microsoft.com/office/powerpoint/2010/main" val="2767098587"/>
                    </p:ext>
                  </p:extLst>
                </p:nvPr>
              </p:nvGraphicFramePr>
              <p:xfrm>
                <a:off x="3048000" y="3820486"/>
                <a:ext cx="3048000" cy="1714500"/>
              </p:xfrm>
              <a:graphic>
                <a:graphicData uri="http://schemas.microsoft.com/office/powerpoint/2016/slidezoom">
                  <pslz:sldZm>
                    <pslz:sldZmObj sldId="296" cId="2741441658">
                      <pslz:zmPr id="{043546D3-8591-401C-8B58-397499DCE9E3}" returnToParent="0" transitionDur="1000">
                        <p166:blipFill xmlns:p166="http://schemas.microsoft.com/office/powerpoint/2016/6/main">
                          <a:blip r:embed="rId8"/>
                          <a:stretch>
                            <a:fillRect/>
                          </a:stretch>
                        </p166:blipFill>
                        <p166:spPr xmlns:p166="http://schemas.microsoft.com/office/powerpoint/2016/6/main">
                          <a:xfrm>
                            <a:off x="0" y="0"/>
                            <a:ext cx="4608352" cy="2559108"/>
                          </a:xfrm>
                          <a:prstGeom prst="rect">
                            <a:avLst/>
                          </a:prstGeom>
                          <a:ln w="3175">
                            <a:solidFill>
                              <a:prstClr val="ltGray"/>
                            </a:solidFill>
                          </a:ln>
                        </p166:spPr>
                      </pslz:zmPr>
                    </pslz:sldZmObj>
                  </pslz:sldZm>
                </a:graphicData>
              </a:graphic>
            </p:graphicFrame>
          </mc:Choice>
          <mc:Fallback xmlns="">
            <p:pic>
              <p:nvPicPr>
                <p:cNvPr id="11" name="Folienzoom 10">
                  <a:extLst>
                    <a:ext uri="{FF2B5EF4-FFF2-40B4-BE49-F238E27FC236}">
                      <a16:creationId xmlns:a16="http://schemas.microsoft.com/office/drawing/2014/main" id="{A9C6A941-907F-4206-580C-EAD99CF184FB}"/>
                    </a:ext>
                  </a:extLst>
                </p:cNvPr>
                <p:cNvPicPr>
                  <a:picLocks noGrp="1" noRot="1" noChangeAspect="1" noMove="1" noResize="1" noEditPoints="1" noAdjustHandles="1" noChangeArrowheads="1" noChangeShapeType="1"/>
                </p:cNvPicPr>
                <p:nvPr/>
              </p:nvPicPr>
              <p:blipFill>
                <a:blip r:embed="rId9"/>
                <a:stretch>
                  <a:fillRect/>
                </a:stretch>
              </p:blipFill>
              <p:spPr>
                <a:xfrm>
                  <a:off x="1487648" y="3657133"/>
                  <a:ext cx="4608352" cy="2559108"/>
                </a:xfrm>
                <a:prstGeom prst="rect">
                  <a:avLst/>
                </a:prstGeom>
                <a:ln w="3175">
                  <a:solidFill>
                    <a:prstClr val="ltGray"/>
                  </a:solidFill>
                </a:ln>
              </p:spPr>
            </p:pic>
          </mc:Fallback>
        </mc:AlternateContent>
      </p:grpSp>
      <p:sp>
        <p:nvSpPr>
          <p:cNvPr id="17" name="Textfeld 16">
            <a:extLst>
              <a:ext uri="{FF2B5EF4-FFF2-40B4-BE49-F238E27FC236}">
                <a16:creationId xmlns:a16="http://schemas.microsoft.com/office/drawing/2014/main" id="{9E702EEB-D537-32F3-D666-5EEBE505C9A4}"/>
              </a:ext>
            </a:extLst>
          </p:cNvPr>
          <p:cNvSpPr txBox="1"/>
          <p:nvPr/>
        </p:nvSpPr>
        <p:spPr>
          <a:xfrm>
            <a:off x="4217686" y="212582"/>
            <a:ext cx="453203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4000" dirty="0">
                <a:solidFill>
                  <a:schemeClr val="bg1"/>
                </a:solidFill>
                <a:latin typeface="Comic Sans MS"/>
                <a:ea typeface="Calibri"/>
                <a:cs typeface="Calibri"/>
              </a:rPr>
              <a:t>SWOT - Analyse</a:t>
            </a:r>
            <a:endParaRPr lang="de-DE" sz="4000" dirty="0">
              <a:solidFill>
                <a:schemeClr val="bg1"/>
              </a:solidFill>
              <a:latin typeface="Comic Sans MS"/>
              <a:ea typeface="Noto sans"/>
              <a:cs typeface="Noto sans"/>
            </a:endParaRPr>
          </a:p>
        </p:txBody>
      </p:sp>
      <p:grpSp>
        <p:nvGrpSpPr>
          <p:cNvPr id="2" name="Gruppieren 1">
            <a:extLst>
              <a:ext uri="{FF2B5EF4-FFF2-40B4-BE49-F238E27FC236}">
                <a16:creationId xmlns:a16="http://schemas.microsoft.com/office/drawing/2014/main" id="{69576D8A-3064-23DD-C5AC-AB03FB5E168A}"/>
              </a:ext>
            </a:extLst>
          </p:cNvPr>
          <p:cNvGrpSpPr/>
          <p:nvPr/>
        </p:nvGrpSpPr>
        <p:grpSpPr>
          <a:xfrm>
            <a:off x="10755559" y="5369318"/>
            <a:ext cx="1436021" cy="1408069"/>
            <a:chOff x="8250138" y="1385337"/>
            <a:chExt cx="3808740" cy="3784229"/>
          </a:xfrm>
        </p:grpSpPr>
        <p:pic>
          <p:nvPicPr>
            <p:cNvPr id="3" name="Grafik 2" descr="Ein Bild, das Kunst, Grafiken, Zeichnung, Kreativität enthält.&#10;&#10;Beschreibung automatisch generiert.">
              <a:extLst>
                <a:ext uri="{FF2B5EF4-FFF2-40B4-BE49-F238E27FC236}">
                  <a16:creationId xmlns:a16="http://schemas.microsoft.com/office/drawing/2014/main" id="{350C4F3F-7FAD-6E45-8003-0BAD275E44F4}"/>
                </a:ext>
              </a:extLst>
            </p:cNvPr>
            <p:cNvPicPr>
              <a:picLocks noChangeAspect="1"/>
            </p:cNvPicPr>
            <p:nvPr/>
          </p:nvPicPr>
          <p:blipFill>
            <a:blip r:embed="rId10"/>
            <a:stretch>
              <a:fillRect/>
            </a:stretch>
          </p:blipFill>
          <p:spPr>
            <a:xfrm>
              <a:off x="8250138" y="1385337"/>
              <a:ext cx="3808740" cy="3564404"/>
            </a:xfrm>
            <a:prstGeom prst="rect">
              <a:avLst/>
            </a:prstGeom>
          </p:spPr>
        </p:pic>
        <p:pic>
          <p:nvPicPr>
            <p:cNvPr id="4" name="Grafik 3" descr="Ein Bild, das Schrift, Text, Grafiken, Schwarz enthält.&#10;&#10;Beschreibung automatisch generiert.">
              <a:extLst>
                <a:ext uri="{FF2B5EF4-FFF2-40B4-BE49-F238E27FC236}">
                  <a16:creationId xmlns:a16="http://schemas.microsoft.com/office/drawing/2014/main" id="{EE0051E9-EA5F-D540-BB4C-E239AE6E3F6B}"/>
                </a:ext>
              </a:extLst>
            </p:cNvPr>
            <p:cNvPicPr>
              <a:picLocks noChangeAspect="1"/>
            </p:cNvPicPr>
            <p:nvPr/>
          </p:nvPicPr>
          <p:blipFill>
            <a:blip r:embed="rId11"/>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1689966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0A6AA3FD-4E32-E443-94BF-6EA89D317FE5}"/>
              </a:ext>
            </a:extLst>
          </p:cNvPr>
          <p:cNvPicPr>
            <a:picLocks noGrp="1" noChangeAspect="1"/>
          </p:cNvPicPr>
          <p:nvPr>
            <p:ph idx="1"/>
          </p:nvPr>
        </p:nvPicPr>
        <p:blipFill rotWithShape="1">
          <a:blip r:embed="rId3"/>
          <a:srcRect r="161" b="500"/>
          <a:stretch/>
        </p:blipFill>
        <p:spPr>
          <a:xfrm>
            <a:off x="0" y="0"/>
            <a:ext cx="12192000" cy="6886974"/>
          </a:xfrm>
        </p:spPr>
      </p:pic>
    </p:spTree>
    <p:extLst>
      <p:ext uri="{BB962C8B-B14F-4D97-AF65-F5344CB8AC3E}">
        <p14:creationId xmlns:p14="http://schemas.microsoft.com/office/powerpoint/2010/main" val="1531957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E2D04EE8-8F8F-5936-B312-183E400F40E8}"/>
              </a:ext>
            </a:extLst>
          </p:cNvPr>
          <p:cNvPicPr>
            <a:picLocks noGrp="1" noChangeAspect="1"/>
          </p:cNvPicPr>
          <p:nvPr>
            <p:ph idx="1"/>
          </p:nvPr>
        </p:nvPicPr>
        <p:blipFill>
          <a:blip r:embed="rId3"/>
          <a:stretch>
            <a:fillRect/>
          </a:stretch>
        </p:blipFill>
        <p:spPr>
          <a:xfrm>
            <a:off x="0" y="0"/>
            <a:ext cx="12192000" cy="6862119"/>
          </a:xfrm>
        </p:spPr>
      </p:pic>
    </p:spTree>
    <p:extLst>
      <p:ext uri="{BB962C8B-B14F-4D97-AF65-F5344CB8AC3E}">
        <p14:creationId xmlns:p14="http://schemas.microsoft.com/office/powerpoint/2010/main" val="323785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A72AC2B2-1E0A-FF84-46D4-11B42BC47E02}"/>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3332435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AC62423C-4C64-0FEF-50A2-659479665021}"/>
              </a:ext>
            </a:extLst>
          </p:cNvPr>
          <p:cNvPicPr>
            <a:picLocks noGrp="1" noChangeAspect="1"/>
          </p:cNvPicPr>
          <p:nvPr>
            <p:ph idx="1"/>
          </p:nvPr>
        </p:nvPicPr>
        <p:blipFill>
          <a:blip r:embed="rId3"/>
          <a:stretch>
            <a:fillRect/>
          </a:stretch>
        </p:blipFill>
        <p:spPr>
          <a:xfrm>
            <a:off x="-1" y="0"/>
            <a:ext cx="12192001" cy="6911494"/>
          </a:xfrm>
        </p:spPr>
      </p:pic>
    </p:spTree>
    <p:extLst>
      <p:ext uri="{BB962C8B-B14F-4D97-AF65-F5344CB8AC3E}">
        <p14:creationId xmlns:p14="http://schemas.microsoft.com/office/powerpoint/2010/main" val="2741441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4" name="Inhaltsplatzhalter 3" descr="Ein Bild, das Text, Screenshot, Schrift, Design enthält.&#10;&#10;Beschreibung automatisch generiert.">
            <a:extLst>
              <a:ext uri="{FF2B5EF4-FFF2-40B4-BE49-F238E27FC236}">
                <a16:creationId xmlns:a16="http://schemas.microsoft.com/office/drawing/2014/main" id="{94CDACA5-1E51-065C-C753-B3453AF885A9}"/>
              </a:ext>
            </a:extLst>
          </p:cNvPr>
          <p:cNvPicPr>
            <a:picLocks noGrp="1" noChangeAspect="1"/>
          </p:cNvPicPr>
          <p:nvPr>
            <p:ph idx="1"/>
          </p:nvPr>
        </p:nvPicPr>
        <p:blipFill>
          <a:blip r:embed="rId3"/>
          <a:stretch>
            <a:fillRect/>
          </a:stretch>
        </p:blipFill>
        <p:spPr>
          <a:xfrm>
            <a:off x="83291" y="174957"/>
            <a:ext cx="11390253" cy="6306659"/>
          </a:xfrm>
        </p:spPr>
      </p:pic>
      <p:grpSp>
        <p:nvGrpSpPr>
          <p:cNvPr id="7" name="Gruppieren 6">
            <a:extLst>
              <a:ext uri="{FF2B5EF4-FFF2-40B4-BE49-F238E27FC236}">
                <a16:creationId xmlns:a16="http://schemas.microsoft.com/office/drawing/2014/main" id="{BF3463B8-FCA4-0161-5CED-7DB021C1EE29}"/>
              </a:ext>
            </a:extLst>
          </p:cNvPr>
          <p:cNvGrpSpPr/>
          <p:nvPr/>
        </p:nvGrpSpPr>
        <p:grpSpPr>
          <a:xfrm>
            <a:off x="10755559" y="5369318"/>
            <a:ext cx="1436021" cy="1408069"/>
            <a:chOff x="8250138" y="1385337"/>
            <a:chExt cx="3808740" cy="3784229"/>
          </a:xfrm>
        </p:grpSpPr>
        <p:pic>
          <p:nvPicPr>
            <p:cNvPr id="5" name="Grafik 4" descr="Ein Bild, das Kunst, Grafiken, Zeichnung, Kreativität enthält.&#10;&#10;Beschreibung automatisch generiert.">
              <a:extLst>
                <a:ext uri="{FF2B5EF4-FFF2-40B4-BE49-F238E27FC236}">
                  <a16:creationId xmlns:a16="http://schemas.microsoft.com/office/drawing/2014/main" id="{C2390D91-8940-E1D3-A6DC-DD11D97CA217}"/>
                </a:ext>
              </a:extLst>
            </p:cNvPr>
            <p:cNvPicPr>
              <a:picLocks noChangeAspect="1"/>
            </p:cNvPicPr>
            <p:nvPr/>
          </p:nvPicPr>
          <p:blipFill>
            <a:blip r:embed="rId4"/>
            <a:stretch>
              <a:fillRect/>
            </a:stretch>
          </p:blipFill>
          <p:spPr>
            <a:xfrm>
              <a:off x="8250138" y="1385337"/>
              <a:ext cx="3808740" cy="3564404"/>
            </a:xfrm>
            <a:prstGeom prst="rect">
              <a:avLst/>
            </a:prstGeom>
          </p:spPr>
        </p:pic>
        <p:pic>
          <p:nvPicPr>
            <p:cNvPr id="6" name="Grafik 5" descr="Ein Bild, das Schrift, Text, Grafiken, Schwarz enthält.&#10;&#10;Beschreibung automatisch generiert.">
              <a:extLst>
                <a:ext uri="{FF2B5EF4-FFF2-40B4-BE49-F238E27FC236}">
                  <a16:creationId xmlns:a16="http://schemas.microsoft.com/office/drawing/2014/main" id="{517286AC-8571-9BC4-1466-82517D533A3C}"/>
                </a:ext>
              </a:extLst>
            </p:cNvPr>
            <p:cNvPicPr>
              <a:picLocks noChangeAspect="1"/>
            </p:cNvPicPr>
            <p:nvPr/>
          </p:nvPicPr>
          <p:blipFill>
            <a:blip r:embed="rId5"/>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2473499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EB649D-322B-DAB1-3D5B-AB020D6BDEE8}"/>
              </a:ext>
            </a:extLst>
          </p:cNvPr>
          <p:cNvSpPr>
            <a:spLocks noGrp="1"/>
          </p:cNvSpPr>
          <p:nvPr>
            <p:ph type="title"/>
          </p:nvPr>
        </p:nvSpPr>
        <p:spPr>
          <a:xfrm>
            <a:off x="7508819" y="-94705"/>
            <a:ext cx="4104044" cy="1325563"/>
          </a:xfrm>
        </p:spPr>
        <p:txBody>
          <a:bodyPr>
            <a:normAutofit/>
          </a:bodyPr>
          <a:lstStyle/>
          <a:p>
            <a:r>
              <a:rPr lang="de-DE" b="1" dirty="0">
                <a:solidFill>
                  <a:schemeClr val="bg1"/>
                </a:solidFill>
              </a:rPr>
              <a:t>R² - Genauigkeit</a:t>
            </a:r>
          </a:p>
        </p:txBody>
      </p:sp>
      <p:graphicFrame>
        <p:nvGraphicFramePr>
          <p:cNvPr id="33" name="Inhaltsplatzhalter 32">
            <a:extLst>
              <a:ext uri="{FF2B5EF4-FFF2-40B4-BE49-F238E27FC236}">
                <a16:creationId xmlns:a16="http://schemas.microsoft.com/office/drawing/2014/main" id="{2E0E9313-1D57-D50B-F854-F6C24CF26E4E}"/>
              </a:ext>
            </a:extLst>
          </p:cNvPr>
          <p:cNvGraphicFramePr>
            <a:graphicFrameLocks noGrp="1"/>
          </p:cNvGraphicFramePr>
          <p:nvPr>
            <p:ph idx="1"/>
            <p:extLst>
              <p:ext uri="{D42A27DB-BD31-4B8C-83A1-F6EECF244321}">
                <p14:modId xmlns:p14="http://schemas.microsoft.com/office/powerpoint/2010/main" val="1507177913"/>
              </p:ext>
            </p:extLst>
          </p:nvPr>
        </p:nvGraphicFramePr>
        <p:xfrm>
          <a:off x="217431" y="689883"/>
          <a:ext cx="7032529" cy="6520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uppieren 6">
            <a:extLst>
              <a:ext uri="{FF2B5EF4-FFF2-40B4-BE49-F238E27FC236}">
                <a16:creationId xmlns:a16="http://schemas.microsoft.com/office/drawing/2014/main" id="{91C72B23-6455-C449-8EF1-CADB5D63B12E}"/>
              </a:ext>
            </a:extLst>
          </p:cNvPr>
          <p:cNvGrpSpPr/>
          <p:nvPr/>
        </p:nvGrpSpPr>
        <p:grpSpPr>
          <a:xfrm>
            <a:off x="10755559" y="5369318"/>
            <a:ext cx="1436021" cy="1408069"/>
            <a:chOff x="8250138" y="1385337"/>
            <a:chExt cx="3808740" cy="3784229"/>
          </a:xfrm>
        </p:grpSpPr>
        <p:pic>
          <p:nvPicPr>
            <p:cNvPr id="5" name="Grafik 4" descr="Ein Bild, das Kunst, Grafiken, Zeichnung, Kreativität enthält.&#10;&#10;Beschreibung automatisch generiert.">
              <a:extLst>
                <a:ext uri="{FF2B5EF4-FFF2-40B4-BE49-F238E27FC236}">
                  <a16:creationId xmlns:a16="http://schemas.microsoft.com/office/drawing/2014/main" id="{5CCBA961-FFB5-EE78-C595-9E18B0A4C778}"/>
                </a:ext>
              </a:extLst>
            </p:cNvPr>
            <p:cNvPicPr>
              <a:picLocks noChangeAspect="1"/>
            </p:cNvPicPr>
            <p:nvPr/>
          </p:nvPicPr>
          <p:blipFill>
            <a:blip r:embed="rId8"/>
            <a:stretch>
              <a:fillRect/>
            </a:stretch>
          </p:blipFill>
          <p:spPr>
            <a:xfrm>
              <a:off x="8250138" y="1385337"/>
              <a:ext cx="3808740" cy="3564404"/>
            </a:xfrm>
            <a:prstGeom prst="rect">
              <a:avLst/>
            </a:prstGeom>
          </p:spPr>
        </p:pic>
        <p:pic>
          <p:nvPicPr>
            <p:cNvPr id="6" name="Grafik 5" descr="Ein Bild, das Schrift, Text, Grafiken, Schwarz enthält.&#10;&#10;Beschreibung automatisch generiert.">
              <a:extLst>
                <a:ext uri="{FF2B5EF4-FFF2-40B4-BE49-F238E27FC236}">
                  <a16:creationId xmlns:a16="http://schemas.microsoft.com/office/drawing/2014/main" id="{045DE194-7F51-15E3-809C-22ACE99D2FFE}"/>
                </a:ext>
              </a:extLst>
            </p:cNvPr>
            <p:cNvPicPr>
              <a:picLocks noChangeAspect="1"/>
            </p:cNvPicPr>
            <p:nvPr/>
          </p:nvPicPr>
          <p:blipFill>
            <a:blip r:embed="rId9"/>
            <a:stretch>
              <a:fillRect/>
            </a:stretch>
          </p:blipFill>
          <p:spPr>
            <a:xfrm>
              <a:off x="8469800" y="4221176"/>
              <a:ext cx="3369281" cy="948390"/>
            </a:xfrm>
            <a:prstGeom prst="rect">
              <a:avLst/>
            </a:prstGeom>
          </p:spPr>
        </p:pic>
      </p:grpSp>
      <p:grpSp>
        <p:nvGrpSpPr>
          <p:cNvPr id="15" name="Gruppieren 14">
            <a:extLst>
              <a:ext uri="{FF2B5EF4-FFF2-40B4-BE49-F238E27FC236}">
                <a16:creationId xmlns:a16="http://schemas.microsoft.com/office/drawing/2014/main" id="{D4C92470-19B3-2709-8581-8E4A047BE400}"/>
              </a:ext>
            </a:extLst>
          </p:cNvPr>
          <p:cNvGrpSpPr/>
          <p:nvPr/>
        </p:nvGrpSpPr>
        <p:grpSpPr>
          <a:xfrm>
            <a:off x="9358351" y="1115734"/>
            <a:ext cx="1006682" cy="5066748"/>
            <a:chOff x="7306808" y="1426128"/>
            <a:chExt cx="1006682" cy="5066748"/>
          </a:xfrm>
          <a:effectLst>
            <a:reflection blurRad="6350" stA="50000" endA="275" endPos="40000" dist="101600" dir="5400000" sy="-100000" algn="bl" rotWithShape="0"/>
          </a:effectLst>
        </p:grpSpPr>
        <p:sp>
          <p:nvSpPr>
            <p:cNvPr id="10" name="Rechteck 9">
              <a:extLst>
                <a:ext uri="{FF2B5EF4-FFF2-40B4-BE49-F238E27FC236}">
                  <a16:creationId xmlns:a16="http://schemas.microsoft.com/office/drawing/2014/main" id="{671BFA7B-DAE2-AFCF-7454-4EEE9973D0F4}"/>
                </a:ext>
              </a:extLst>
            </p:cNvPr>
            <p:cNvSpPr/>
            <p:nvPr/>
          </p:nvSpPr>
          <p:spPr>
            <a:xfrm>
              <a:off x="7306811" y="1426128"/>
              <a:ext cx="1006679" cy="499837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24AD0D17-470A-EC37-1D8C-5318281B589C}"/>
                </a:ext>
              </a:extLst>
            </p:cNvPr>
            <p:cNvSpPr/>
            <p:nvPr/>
          </p:nvSpPr>
          <p:spPr>
            <a:xfrm>
              <a:off x="7306810" y="1937857"/>
              <a:ext cx="1006679" cy="448664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EDA08647-5D65-4CDF-5692-E1F12D10E21A}"/>
                </a:ext>
              </a:extLst>
            </p:cNvPr>
            <p:cNvSpPr/>
            <p:nvPr/>
          </p:nvSpPr>
          <p:spPr>
            <a:xfrm>
              <a:off x="7306809" y="2606781"/>
              <a:ext cx="1006679" cy="3817722"/>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483FFC09-1DD8-B0D7-67B1-20C564A9B4F4}"/>
                </a:ext>
              </a:extLst>
            </p:cNvPr>
            <p:cNvSpPr/>
            <p:nvPr/>
          </p:nvSpPr>
          <p:spPr>
            <a:xfrm>
              <a:off x="7306808" y="3363988"/>
              <a:ext cx="1006679" cy="312888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Gerader Verbinder 16">
            <a:extLst>
              <a:ext uri="{FF2B5EF4-FFF2-40B4-BE49-F238E27FC236}">
                <a16:creationId xmlns:a16="http://schemas.microsoft.com/office/drawing/2014/main" id="{185D56B1-B67C-92FE-F092-E1425C666B0A}"/>
              </a:ext>
            </a:extLst>
          </p:cNvPr>
          <p:cNvCxnSpPr>
            <a:cxnSpLocks/>
          </p:cNvCxnSpPr>
          <p:nvPr/>
        </p:nvCxnSpPr>
        <p:spPr>
          <a:xfrm>
            <a:off x="6929306" y="6182482"/>
            <a:ext cx="4104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4A22D0C8-52E6-B52F-7A3E-A2F729296077}"/>
              </a:ext>
            </a:extLst>
          </p:cNvPr>
          <p:cNvCxnSpPr>
            <a:cxnSpLocks/>
          </p:cNvCxnSpPr>
          <p:nvPr/>
        </p:nvCxnSpPr>
        <p:spPr>
          <a:xfrm flipV="1">
            <a:off x="11033351" y="1115734"/>
            <a:ext cx="0" cy="5066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024CB806-FD4B-FD6D-B8B7-A60B1FBEEE54}"/>
              </a:ext>
            </a:extLst>
          </p:cNvPr>
          <p:cNvSpPr/>
          <p:nvPr/>
        </p:nvSpPr>
        <p:spPr>
          <a:xfrm>
            <a:off x="7640489" y="2038525"/>
            <a:ext cx="1006679" cy="4109769"/>
          </a:xfrm>
          <a:prstGeom prst="rect">
            <a:avLst/>
          </a:prstGeom>
          <a:solidFill>
            <a:srgbClr val="00B050"/>
          </a:solidFill>
          <a:ln>
            <a:solidFill>
              <a:srgbClr val="00B050"/>
            </a:solidFill>
          </a:ln>
          <a:effectLst>
            <a:reflection blurRad="6350" stA="50000" endA="275" endPos="400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feld 26">
            <a:extLst>
              <a:ext uri="{FF2B5EF4-FFF2-40B4-BE49-F238E27FC236}">
                <a16:creationId xmlns:a16="http://schemas.microsoft.com/office/drawing/2014/main" id="{EEDF8974-7CE8-3E7D-283B-9F85DDDE9B69}"/>
              </a:ext>
            </a:extLst>
          </p:cNvPr>
          <p:cNvSpPr txBox="1"/>
          <p:nvPr/>
        </p:nvSpPr>
        <p:spPr>
          <a:xfrm>
            <a:off x="7839028" y="1626833"/>
            <a:ext cx="609600" cy="377505"/>
          </a:xfrm>
          <a:prstGeom prst="rect">
            <a:avLst/>
          </a:prstGeom>
          <a:noFill/>
        </p:spPr>
        <p:txBody>
          <a:bodyPr wrap="square" rtlCol="0">
            <a:spAutoFit/>
          </a:bodyPr>
          <a:lstStyle/>
          <a:p>
            <a:r>
              <a:rPr lang="en-US" dirty="0">
                <a:solidFill>
                  <a:srgbClr val="00B050"/>
                </a:solidFill>
              </a:rPr>
              <a:t>80%</a:t>
            </a:r>
          </a:p>
        </p:txBody>
      </p:sp>
      <p:sp>
        <p:nvSpPr>
          <p:cNvPr id="28" name="Textfeld 27">
            <a:extLst>
              <a:ext uri="{FF2B5EF4-FFF2-40B4-BE49-F238E27FC236}">
                <a16:creationId xmlns:a16="http://schemas.microsoft.com/office/drawing/2014/main" id="{4F233F4E-6397-B313-C61B-BE35CE352DEC}"/>
              </a:ext>
            </a:extLst>
          </p:cNvPr>
          <p:cNvSpPr txBox="1"/>
          <p:nvPr/>
        </p:nvSpPr>
        <p:spPr>
          <a:xfrm>
            <a:off x="10365030" y="811320"/>
            <a:ext cx="810194" cy="369332"/>
          </a:xfrm>
          <a:prstGeom prst="rect">
            <a:avLst/>
          </a:prstGeom>
          <a:noFill/>
        </p:spPr>
        <p:txBody>
          <a:bodyPr wrap="square" rtlCol="0">
            <a:spAutoFit/>
          </a:bodyPr>
          <a:lstStyle/>
          <a:p>
            <a:r>
              <a:rPr lang="en-US" dirty="0">
                <a:solidFill>
                  <a:schemeClr val="accent4">
                    <a:lumMod val="75000"/>
                  </a:schemeClr>
                </a:solidFill>
              </a:rPr>
              <a:t>100%</a:t>
            </a:r>
          </a:p>
        </p:txBody>
      </p:sp>
      <p:sp>
        <p:nvSpPr>
          <p:cNvPr id="29" name="Textfeld 28">
            <a:extLst>
              <a:ext uri="{FF2B5EF4-FFF2-40B4-BE49-F238E27FC236}">
                <a16:creationId xmlns:a16="http://schemas.microsoft.com/office/drawing/2014/main" id="{0B05A78B-41B6-605C-E5B2-9A0E3E7484CD}"/>
              </a:ext>
            </a:extLst>
          </p:cNvPr>
          <p:cNvSpPr txBox="1"/>
          <p:nvPr/>
        </p:nvSpPr>
        <p:spPr>
          <a:xfrm>
            <a:off x="10415362" y="1405183"/>
            <a:ext cx="609600" cy="377505"/>
          </a:xfrm>
          <a:prstGeom prst="rect">
            <a:avLst/>
          </a:prstGeom>
          <a:noFill/>
        </p:spPr>
        <p:txBody>
          <a:bodyPr wrap="square" rtlCol="0">
            <a:spAutoFit/>
          </a:bodyPr>
          <a:lstStyle/>
          <a:p>
            <a:r>
              <a:rPr lang="en-US" dirty="0">
                <a:solidFill>
                  <a:schemeClr val="bg1">
                    <a:lumMod val="50000"/>
                  </a:schemeClr>
                </a:solidFill>
              </a:rPr>
              <a:t>90%</a:t>
            </a:r>
          </a:p>
        </p:txBody>
      </p:sp>
      <p:sp>
        <p:nvSpPr>
          <p:cNvPr id="30" name="Textfeld 29">
            <a:extLst>
              <a:ext uri="{FF2B5EF4-FFF2-40B4-BE49-F238E27FC236}">
                <a16:creationId xmlns:a16="http://schemas.microsoft.com/office/drawing/2014/main" id="{7DBD94F4-0516-46E7-AA8F-850CEED13B74}"/>
              </a:ext>
            </a:extLst>
          </p:cNvPr>
          <p:cNvSpPr txBox="1"/>
          <p:nvPr/>
        </p:nvSpPr>
        <p:spPr>
          <a:xfrm>
            <a:off x="10415362" y="2107634"/>
            <a:ext cx="609600" cy="377505"/>
          </a:xfrm>
          <a:prstGeom prst="rect">
            <a:avLst/>
          </a:prstGeom>
          <a:noFill/>
        </p:spPr>
        <p:txBody>
          <a:bodyPr wrap="square" rtlCol="0">
            <a:spAutoFit/>
          </a:bodyPr>
          <a:lstStyle/>
          <a:p>
            <a:r>
              <a:rPr lang="en-US" dirty="0">
                <a:solidFill>
                  <a:schemeClr val="accent2">
                    <a:lumMod val="50000"/>
                  </a:schemeClr>
                </a:solidFill>
              </a:rPr>
              <a:t>75%</a:t>
            </a:r>
          </a:p>
        </p:txBody>
      </p:sp>
      <p:sp>
        <p:nvSpPr>
          <p:cNvPr id="31" name="Textfeld 30">
            <a:extLst>
              <a:ext uri="{FF2B5EF4-FFF2-40B4-BE49-F238E27FC236}">
                <a16:creationId xmlns:a16="http://schemas.microsoft.com/office/drawing/2014/main" id="{EA4851BA-6786-304C-E78E-CDD5DB35A0EB}"/>
              </a:ext>
            </a:extLst>
          </p:cNvPr>
          <p:cNvSpPr txBox="1"/>
          <p:nvPr/>
        </p:nvSpPr>
        <p:spPr>
          <a:xfrm>
            <a:off x="10423751" y="2868928"/>
            <a:ext cx="609600" cy="369332"/>
          </a:xfrm>
          <a:prstGeom prst="rect">
            <a:avLst/>
          </a:prstGeom>
          <a:noFill/>
        </p:spPr>
        <p:txBody>
          <a:bodyPr wrap="square" rtlCol="0">
            <a:spAutoFit/>
          </a:bodyPr>
          <a:lstStyle/>
          <a:p>
            <a:r>
              <a:rPr lang="en-US" dirty="0">
                <a:solidFill>
                  <a:srgbClr val="FF0000"/>
                </a:solidFill>
              </a:rPr>
              <a:t>60%</a:t>
            </a:r>
          </a:p>
        </p:txBody>
      </p:sp>
      <p:sp>
        <p:nvSpPr>
          <p:cNvPr id="34" name="Titel 1">
            <a:extLst>
              <a:ext uri="{FF2B5EF4-FFF2-40B4-BE49-F238E27FC236}">
                <a16:creationId xmlns:a16="http://schemas.microsoft.com/office/drawing/2014/main" id="{BED0531D-9A6B-6046-B176-0451C8CE64C8}"/>
              </a:ext>
            </a:extLst>
          </p:cNvPr>
          <p:cNvSpPr txBox="1">
            <a:spLocks/>
          </p:cNvSpPr>
          <p:nvPr/>
        </p:nvSpPr>
        <p:spPr>
          <a:xfrm>
            <a:off x="1826967" y="111388"/>
            <a:ext cx="3381128" cy="1004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chemeClr val="bg1"/>
                </a:solidFill>
              </a:rPr>
              <a:t>Meilensteine</a:t>
            </a:r>
          </a:p>
        </p:txBody>
      </p:sp>
      <p:pic>
        <p:nvPicPr>
          <p:cNvPr id="38" name="Grafik 37" descr="Illustrator mit einfarbiger Füllung">
            <a:extLst>
              <a:ext uri="{FF2B5EF4-FFF2-40B4-BE49-F238E27FC236}">
                <a16:creationId xmlns:a16="http://schemas.microsoft.com/office/drawing/2014/main" id="{33528A8A-E4B3-392A-4609-60F926BBEF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50316" y="2501918"/>
            <a:ext cx="914400" cy="914400"/>
          </a:xfrm>
          <a:prstGeom prst="rect">
            <a:avLst/>
          </a:prstGeom>
        </p:spPr>
      </p:pic>
      <p:pic>
        <p:nvPicPr>
          <p:cNvPr id="40" name="Grafik 39" descr="Blaupause mit einfarbiger Füllung">
            <a:extLst>
              <a:ext uri="{FF2B5EF4-FFF2-40B4-BE49-F238E27FC236}">
                <a16:creationId xmlns:a16="http://schemas.microsoft.com/office/drawing/2014/main" id="{6C17B19F-69E7-60B6-C4F4-BDDE33F228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206" y="2868928"/>
            <a:ext cx="914400" cy="914400"/>
          </a:xfrm>
          <a:prstGeom prst="rect">
            <a:avLst/>
          </a:prstGeom>
        </p:spPr>
      </p:pic>
      <p:pic>
        <p:nvPicPr>
          <p:cNvPr id="42" name="Grafik 41" descr="Klemmbrett abgehakt Silhouette">
            <a:extLst>
              <a:ext uri="{FF2B5EF4-FFF2-40B4-BE49-F238E27FC236}">
                <a16:creationId xmlns:a16="http://schemas.microsoft.com/office/drawing/2014/main" id="{72CC7E69-AA48-38DD-F5FC-175C9D85CFA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03115" y="1954528"/>
            <a:ext cx="914400" cy="914400"/>
          </a:xfrm>
          <a:prstGeom prst="rect">
            <a:avLst/>
          </a:prstGeom>
        </p:spPr>
      </p:pic>
      <p:pic>
        <p:nvPicPr>
          <p:cNvPr id="44" name="Grafik 43" descr="Präsentation mit Medien mit einfarbiger Füllung">
            <a:extLst>
              <a:ext uri="{FF2B5EF4-FFF2-40B4-BE49-F238E27FC236}">
                <a16:creationId xmlns:a16="http://schemas.microsoft.com/office/drawing/2014/main" id="{238DCD9A-A111-653F-7D10-AB2C6C14EE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74355" y="1547138"/>
            <a:ext cx="914400" cy="914400"/>
          </a:xfrm>
          <a:prstGeom prst="rect">
            <a:avLst/>
          </a:prstGeom>
        </p:spPr>
      </p:pic>
      <p:sp>
        <p:nvSpPr>
          <p:cNvPr id="3" name="Textfeld 2">
            <a:extLst>
              <a:ext uri="{FF2B5EF4-FFF2-40B4-BE49-F238E27FC236}">
                <a16:creationId xmlns:a16="http://schemas.microsoft.com/office/drawing/2014/main" id="{4D829E5E-FAB2-89C1-FC28-C340D9BDDB2F}"/>
              </a:ext>
            </a:extLst>
          </p:cNvPr>
          <p:cNvSpPr txBox="1"/>
          <p:nvPr/>
        </p:nvSpPr>
        <p:spPr>
          <a:xfrm>
            <a:off x="5974355" y="288394"/>
            <a:ext cx="1992430" cy="646331"/>
          </a:xfrm>
          <a:prstGeom prst="rect">
            <a:avLst/>
          </a:prstGeom>
          <a:noFill/>
        </p:spPr>
        <p:txBody>
          <a:bodyPr wrap="square" rtlCol="0">
            <a:spAutoFit/>
          </a:bodyPr>
          <a:lstStyle/>
          <a:p>
            <a:r>
              <a:rPr lang="en-US" sz="3600" dirty="0">
                <a:solidFill>
                  <a:schemeClr val="bg1"/>
                </a:solidFill>
              </a:rPr>
              <a:t>&amp;</a:t>
            </a:r>
          </a:p>
        </p:txBody>
      </p:sp>
    </p:spTree>
    <p:extLst>
      <p:ext uri="{BB962C8B-B14F-4D97-AF65-F5344CB8AC3E}">
        <p14:creationId xmlns:p14="http://schemas.microsoft.com/office/powerpoint/2010/main" val="84353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39D50D-8804-7F3C-2727-42EC06914042}"/>
              </a:ext>
            </a:extLst>
          </p:cNvPr>
          <p:cNvSpPr>
            <a:spLocks noGrp="1"/>
          </p:cNvSpPr>
          <p:nvPr>
            <p:ph type="title"/>
          </p:nvPr>
        </p:nvSpPr>
        <p:spPr/>
        <p:txBody>
          <a:bodyPr/>
          <a:lstStyle/>
          <a:p>
            <a:r>
              <a:rPr lang="de-DE" dirty="0">
                <a:solidFill>
                  <a:schemeClr val="bg1"/>
                </a:solidFill>
                <a:cs typeface="Calibri Light"/>
              </a:rPr>
              <a:t>Erkenntnisse</a:t>
            </a:r>
          </a:p>
        </p:txBody>
      </p:sp>
      <p:graphicFrame>
        <p:nvGraphicFramePr>
          <p:cNvPr id="8" name="Inhaltsplatzhalter 7">
            <a:extLst>
              <a:ext uri="{FF2B5EF4-FFF2-40B4-BE49-F238E27FC236}">
                <a16:creationId xmlns:a16="http://schemas.microsoft.com/office/drawing/2014/main" id="{CFF25BF0-3B8C-5392-726F-3C45DF4E24B8}"/>
              </a:ext>
            </a:extLst>
          </p:cNvPr>
          <p:cNvGraphicFramePr>
            <a:graphicFrameLocks noGrp="1"/>
          </p:cNvGraphicFramePr>
          <p:nvPr>
            <p:ph idx="1"/>
            <p:extLst>
              <p:ext uri="{D42A27DB-BD31-4B8C-83A1-F6EECF244321}">
                <p14:modId xmlns:p14="http://schemas.microsoft.com/office/powerpoint/2010/main" val="6721313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fik 8" descr="Ein Bild, das Kunst, Grafiken, Zeichnung, Kreativität enthält.&#10;&#10;Beschreibung automatisch generiert.">
            <a:extLst>
              <a:ext uri="{FF2B5EF4-FFF2-40B4-BE49-F238E27FC236}">
                <a16:creationId xmlns:a16="http://schemas.microsoft.com/office/drawing/2014/main" id="{7C5DA8F6-BA1D-C65E-F727-75858B3652C7}"/>
              </a:ext>
            </a:extLst>
          </p:cNvPr>
          <p:cNvPicPr>
            <a:picLocks noChangeAspect="1"/>
          </p:cNvPicPr>
          <p:nvPr/>
        </p:nvPicPr>
        <p:blipFill>
          <a:blip r:embed="rId7"/>
          <a:stretch>
            <a:fillRect/>
          </a:stretch>
        </p:blipFill>
        <p:spPr>
          <a:xfrm>
            <a:off x="11159593" y="5740859"/>
            <a:ext cx="1029173" cy="958019"/>
          </a:xfrm>
          <a:prstGeom prst="rect">
            <a:avLst/>
          </a:prstGeom>
        </p:spPr>
      </p:pic>
      <p:pic>
        <p:nvPicPr>
          <p:cNvPr id="11" name="Grafik 10" descr="Ein Bild, das Schrift, Text, Grafiken, Schwarz enthält.&#10;&#10;Beschreibung automatisch generiert.">
            <a:extLst>
              <a:ext uri="{FF2B5EF4-FFF2-40B4-BE49-F238E27FC236}">
                <a16:creationId xmlns:a16="http://schemas.microsoft.com/office/drawing/2014/main" id="{49437CFF-0BB6-784F-04AA-C35699B75A2C}"/>
              </a:ext>
            </a:extLst>
          </p:cNvPr>
          <p:cNvPicPr>
            <a:picLocks noChangeAspect="1"/>
          </p:cNvPicPr>
          <p:nvPr/>
        </p:nvPicPr>
        <p:blipFill>
          <a:blip r:embed="rId8"/>
          <a:stretch>
            <a:fillRect/>
          </a:stretch>
        </p:blipFill>
        <p:spPr>
          <a:xfrm>
            <a:off x="11171436" y="6489858"/>
            <a:ext cx="1005350" cy="281640"/>
          </a:xfrm>
          <a:prstGeom prst="rect">
            <a:avLst/>
          </a:prstGeom>
        </p:spPr>
      </p:pic>
    </p:spTree>
    <p:extLst>
      <p:ext uri="{BB962C8B-B14F-4D97-AF65-F5344CB8AC3E}">
        <p14:creationId xmlns:p14="http://schemas.microsoft.com/office/powerpoint/2010/main" val="180664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40C7BB9-DA4A-3F10-9653-6497797A092D}"/>
              </a:ext>
            </a:extLst>
          </p:cNvPr>
          <p:cNvSpPr txBox="1"/>
          <p:nvPr/>
        </p:nvSpPr>
        <p:spPr>
          <a:xfrm>
            <a:off x="8434869" y="1905506"/>
            <a:ext cx="173673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a:latin typeface="Imprint MT Shadow" panose="04020605060303030202" pitchFamily="82" charset="0"/>
                <a:cs typeface="Calibri"/>
              </a:rPr>
              <a:t>G</a:t>
            </a:r>
          </a:p>
          <a:p>
            <a:pPr algn="ctr"/>
            <a:r>
              <a:rPr lang="de-DE" sz="3200">
                <a:latin typeface="Imprint MT Shadow" panose="04020605060303030202" pitchFamily="82" charset="0"/>
                <a:cs typeface="Calibri"/>
              </a:rPr>
              <a:t>E</a:t>
            </a:r>
          </a:p>
          <a:p>
            <a:pPr algn="ctr"/>
            <a:r>
              <a:rPr lang="de-DE" sz="3200">
                <a:latin typeface="Imprint MT Shadow" panose="04020605060303030202" pitchFamily="82" charset="0"/>
                <a:cs typeface="Calibri"/>
              </a:rPr>
              <a:t>D</a:t>
            </a:r>
          </a:p>
          <a:p>
            <a:pPr algn="ctr"/>
            <a:r>
              <a:rPr lang="de-DE" sz="3200">
                <a:latin typeface="Imprint MT Shadow" panose="04020605060303030202" pitchFamily="82" charset="0"/>
                <a:cs typeface="Calibri"/>
              </a:rPr>
              <a:t>U</a:t>
            </a:r>
          </a:p>
          <a:p>
            <a:pPr algn="ctr"/>
            <a:r>
              <a:rPr lang="de-DE" sz="3200">
                <a:latin typeface="Imprint MT Shadow" panose="04020605060303030202" pitchFamily="82" charset="0"/>
                <a:cs typeface="Calibri"/>
              </a:rPr>
              <a:t>L</a:t>
            </a:r>
          </a:p>
          <a:p>
            <a:pPr algn="ctr"/>
            <a:r>
              <a:rPr lang="de-DE" sz="3200">
                <a:latin typeface="Imprint MT Shadow" panose="04020605060303030202" pitchFamily="82" charset="0"/>
                <a:cs typeface="Calibri"/>
              </a:rPr>
              <a:t>D</a:t>
            </a:r>
            <a:endParaRPr lang="de-DE" sz="3600">
              <a:latin typeface="Imprint MT Shadow" panose="04020605060303030202" pitchFamily="82" charset="0"/>
              <a:cs typeface="Calibri"/>
            </a:endParaRPr>
          </a:p>
        </p:txBody>
      </p:sp>
      <p:sp>
        <p:nvSpPr>
          <p:cNvPr id="10" name="Textfeld 9">
            <a:extLst>
              <a:ext uri="{FF2B5EF4-FFF2-40B4-BE49-F238E27FC236}">
                <a16:creationId xmlns:a16="http://schemas.microsoft.com/office/drawing/2014/main" id="{8C0030A4-F3BB-78B2-12F5-61AEAE6E8D5C}"/>
              </a:ext>
            </a:extLst>
          </p:cNvPr>
          <p:cNvSpPr txBox="1"/>
          <p:nvPr/>
        </p:nvSpPr>
        <p:spPr>
          <a:xfrm>
            <a:off x="5737935" y="1319617"/>
            <a:ext cx="71613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Imprint MT Shadow"/>
                <a:cs typeface="Calibri"/>
              </a:rPr>
              <a:t>V</a:t>
            </a:r>
          </a:p>
          <a:p>
            <a:pPr algn="ctr"/>
            <a:r>
              <a:rPr lang="en-US" sz="2800">
                <a:latin typeface="Imprint MT Shadow"/>
                <a:cs typeface="Calibri"/>
              </a:rPr>
              <a:t>E</a:t>
            </a:r>
          </a:p>
          <a:p>
            <a:pPr algn="ctr"/>
            <a:r>
              <a:rPr lang="en-US" sz="2800">
                <a:latin typeface="Imprint MT Shadow"/>
                <a:cs typeface="Calibri"/>
              </a:rPr>
              <a:t>R</a:t>
            </a:r>
          </a:p>
          <a:p>
            <a:pPr algn="ctr"/>
            <a:r>
              <a:rPr lang="en-US" sz="2800">
                <a:latin typeface="Imprint MT Shadow"/>
                <a:cs typeface="Calibri"/>
              </a:rPr>
              <a:t>T</a:t>
            </a:r>
          </a:p>
          <a:p>
            <a:pPr algn="ctr"/>
            <a:r>
              <a:rPr lang="en-US" sz="2800">
                <a:latin typeface="Imprint MT Shadow"/>
                <a:cs typeface="Calibri"/>
              </a:rPr>
              <a:t>R</a:t>
            </a:r>
          </a:p>
          <a:p>
            <a:pPr algn="ctr"/>
            <a:r>
              <a:rPr lang="en-US" sz="2800">
                <a:latin typeface="Imprint MT Shadow"/>
                <a:cs typeface="Calibri"/>
              </a:rPr>
              <a:t>A</a:t>
            </a:r>
          </a:p>
          <a:p>
            <a:pPr algn="ctr"/>
            <a:r>
              <a:rPr lang="en-US" sz="2800">
                <a:latin typeface="Imprint MT Shadow"/>
                <a:cs typeface="Calibri"/>
              </a:rPr>
              <a:t>U</a:t>
            </a:r>
          </a:p>
          <a:p>
            <a:pPr algn="ctr"/>
            <a:r>
              <a:rPr lang="en-US" sz="2800">
                <a:latin typeface="Imprint MT Shadow"/>
                <a:cs typeface="Calibri"/>
              </a:rPr>
              <a:t>E</a:t>
            </a:r>
          </a:p>
          <a:p>
            <a:pPr algn="ctr"/>
            <a:r>
              <a:rPr lang="en-US" sz="2800">
                <a:latin typeface="Imprint MT Shadow"/>
                <a:cs typeface="Calibri"/>
              </a:rPr>
              <a:t>N</a:t>
            </a:r>
            <a:endParaRPr lang="en-US" sz="2000">
              <a:latin typeface="Imprint MT Shadow"/>
              <a:cs typeface="Calibri"/>
            </a:endParaRPr>
          </a:p>
        </p:txBody>
      </p:sp>
      <p:sp>
        <p:nvSpPr>
          <p:cNvPr id="2" name="Textfeld 1">
            <a:extLst>
              <a:ext uri="{FF2B5EF4-FFF2-40B4-BE49-F238E27FC236}">
                <a16:creationId xmlns:a16="http://schemas.microsoft.com/office/drawing/2014/main" id="{16C5835C-EE80-25DD-F440-BA8BE8C2D9F6}"/>
              </a:ext>
            </a:extLst>
          </p:cNvPr>
          <p:cNvSpPr txBox="1"/>
          <p:nvPr/>
        </p:nvSpPr>
        <p:spPr>
          <a:xfrm>
            <a:off x="2252763" y="1905506"/>
            <a:ext cx="1504368" cy="304698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prst="cross"/>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a:effectLst>
                  <a:outerShdw blurRad="38100" dist="38100" dir="2700000" algn="tl">
                    <a:srgbClr val="000000">
                      <a:alpha val="43137"/>
                    </a:srgbClr>
                  </a:outerShdw>
                </a:effectLst>
                <a:latin typeface="Imprint MT Shadow" panose="04020605060303030202" pitchFamily="82" charset="0"/>
                <a:cs typeface="Calibri"/>
              </a:rPr>
              <a:t>W</a:t>
            </a:r>
          </a:p>
          <a:p>
            <a:pPr algn="ctr"/>
            <a:r>
              <a:rPr lang="de-DE" sz="3200">
                <a:effectLst>
                  <a:outerShdw blurRad="38100" dist="38100" dir="2700000" algn="tl">
                    <a:srgbClr val="000000">
                      <a:alpha val="43137"/>
                    </a:srgbClr>
                  </a:outerShdw>
                </a:effectLst>
                <a:latin typeface="Imprint MT Shadow" panose="04020605060303030202" pitchFamily="82" charset="0"/>
                <a:cs typeface="Calibri"/>
              </a:rPr>
              <a:t>I</a:t>
            </a:r>
          </a:p>
          <a:p>
            <a:pPr algn="ctr"/>
            <a:r>
              <a:rPr lang="de-DE" sz="3200">
                <a:effectLst>
                  <a:outerShdw blurRad="38100" dist="38100" dir="2700000" algn="tl">
                    <a:srgbClr val="000000">
                      <a:alpha val="43137"/>
                    </a:srgbClr>
                  </a:outerShdw>
                </a:effectLst>
                <a:latin typeface="Imprint MT Shadow" panose="04020605060303030202" pitchFamily="82" charset="0"/>
                <a:cs typeface="Calibri"/>
              </a:rPr>
              <a:t>S</a:t>
            </a:r>
          </a:p>
          <a:p>
            <a:pPr algn="ctr"/>
            <a:r>
              <a:rPr lang="de-DE" sz="3200">
                <a:effectLst>
                  <a:outerShdw blurRad="38100" dist="38100" dir="2700000" algn="tl">
                    <a:srgbClr val="000000">
                      <a:alpha val="43137"/>
                    </a:srgbClr>
                  </a:outerShdw>
                </a:effectLst>
                <a:latin typeface="Imprint MT Shadow" panose="04020605060303030202" pitchFamily="82" charset="0"/>
                <a:cs typeface="Calibri"/>
              </a:rPr>
              <a:t>S</a:t>
            </a:r>
          </a:p>
          <a:p>
            <a:pPr algn="ctr"/>
            <a:r>
              <a:rPr lang="de-DE" sz="3200">
                <a:effectLst>
                  <a:outerShdw blurRad="38100" dist="38100" dir="2700000" algn="tl">
                    <a:srgbClr val="000000">
                      <a:alpha val="43137"/>
                    </a:srgbClr>
                  </a:outerShdw>
                </a:effectLst>
                <a:latin typeface="Imprint MT Shadow" panose="04020605060303030202" pitchFamily="82" charset="0"/>
                <a:cs typeface="Calibri"/>
              </a:rPr>
              <a:t>E</a:t>
            </a:r>
          </a:p>
          <a:p>
            <a:pPr algn="ctr"/>
            <a:r>
              <a:rPr lang="de-DE" sz="3200">
                <a:effectLst>
                  <a:outerShdw blurRad="38100" dist="38100" dir="2700000" algn="tl">
                    <a:srgbClr val="000000">
                      <a:alpha val="43137"/>
                    </a:srgbClr>
                  </a:outerShdw>
                </a:effectLst>
                <a:latin typeface="Imprint MT Shadow" panose="04020605060303030202" pitchFamily="82" charset="0"/>
                <a:cs typeface="Calibri"/>
              </a:rPr>
              <a:t>N</a:t>
            </a:r>
          </a:p>
        </p:txBody>
      </p:sp>
    </p:spTree>
    <p:extLst>
      <p:ext uri="{BB962C8B-B14F-4D97-AF65-F5344CB8AC3E}">
        <p14:creationId xmlns:p14="http://schemas.microsoft.com/office/powerpoint/2010/main" val="27688947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robot standing in front of a blackboard with math equations&#10;&#10;Description automatically generated">
            <a:extLst>
              <a:ext uri="{FF2B5EF4-FFF2-40B4-BE49-F238E27FC236}">
                <a16:creationId xmlns:a16="http://schemas.microsoft.com/office/drawing/2014/main" id="{7D7BB913-96A1-C0D0-B6ED-A6E2D677227C}"/>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4111" t="10098" r="4979" b="-2"/>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19DB2-DD01-647A-05AC-6A4B6F618FA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Modelle</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uppieren 2">
            <a:extLst>
              <a:ext uri="{FF2B5EF4-FFF2-40B4-BE49-F238E27FC236}">
                <a16:creationId xmlns:a16="http://schemas.microsoft.com/office/drawing/2014/main" id="{B49ADB4F-12D3-8C6B-68C7-3E476653DDDA}"/>
              </a:ext>
            </a:extLst>
          </p:cNvPr>
          <p:cNvGrpSpPr/>
          <p:nvPr/>
        </p:nvGrpSpPr>
        <p:grpSpPr>
          <a:xfrm>
            <a:off x="11159593" y="5740859"/>
            <a:ext cx="1029173" cy="1030639"/>
            <a:chOff x="11159593" y="5740859"/>
            <a:chExt cx="1029173" cy="1030639"/>
          </a:xfrm>
        </p:grpSpPr>
        <p:pic>
          <p:nvPicPr>
            <p:cNvPr id="7" name="Grafik 6" descr="Ein Bild, das Kunst, Grafiken, Zeichnung, Kreativität enthält.&#10;&#10;Beschreibung automatisch generiert.">
              <a:extLst>
                <a:ext uri="{FF2B5EF4-FFF2-40B4-BE49-F238E27FC236}">
                  <a16:creationId xmlns:a16="http://schemas.microsoft.com/office/drawing/2014/main" id="{B16757C6-408A-CDC8-C8E6-10755ABE5B30}"/>
                </a:ext>
              </a:extLst>
            </p:cNvPr>
            <p:cNvPicPr>
              <a:picLocks noChangeAspect="1"/>
            </p:cNvPicPr>
            <p:nvPr/>
          </p:nvPicPr>
          <p:blipFill>
            <a:blip r:embed="rId4"/>
            <a:stretch>
              <a:fillRect/>
            </a:stretch>
          </p:blipFill>
          <p:spPr>
            <a:xfrm>
              <a:off x="11159593" y="5740859"/>
              <a:ext cx="1029173" cy="958019"/>
            </a:xfrm>
            <a:prstGeom prst="rect">
              <a:avLst/>
            </a:prstGeom>
          </p:spPr>
        </p:pic>
        <p:pic>
          <p:nvPicPr>
            <p:cNvPr id="9" name="Grafik 8" descr="Ein Bild, das Schrift, Text, Grafiken, Schwarz enthält.&#10;&#10;Beschreibung automatisch generiert.">
              <a:extLst>
                <a:ext uri="{FF2B5EF4-FFF2-40B4-BE49-F238E27FC236}">
                  <a16:creationId xmlns:a16="http://schemas.microsoft.com/office/drawing/2014/main" id="{1B1AC417-7078-8FED-3CA0-4C2391242DB5}"/>
                </a:ext>
              </a:extLst>
            </p:cNvPr>
            <p:cNvPicPr>
              <a:picLocks noChangeAspect="1"/>
            </p:cNvPicPr>
            <p:nvPr/>
          </p:nvPicPr>
          <p:blipFill>
            <a:blip r:embed="rId5"/>
            <a:stretch>
              <a:fillRect/>
            </a:stretch>
          </p:blipFill>
          <p:spPr>
            <a:xfrm>
              <a:off x="11171436" y="6489858"/>
              <a:ext cx="1005350" cy="281640"/>
            </a:xfrm>
            <a:prstGeom prst="rect">
              <a:avLst/>
            </a:prstGeom>
          </p:spPr>
        </p:pic>
      </p:grpSp>
    </p:spTree>
    <p:extLst>
      <p:ext uri="{BB962C8B-B14F-4D97-AF65-F5344CB8AC3E}">
        <p14:creationId xmlns:p14="http://schemas.microsoft.com/office/powerpoint/2010/main" val="3763744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B8D36-0F94-6168-40CA-9D0C16F34AA8}"/>
              </a:ext>
            </a:extLst>
          </p:cNvPr>
          <p:cNvSpPr>
            <a:spLocks noGrp="1"/>
          </p:cNvSpPr>
          <p:nvPr>
            <p:ph type="title"/>
          </p:nvPr>
        </p:nvSpPr>
        <p:spPr>
          <a:xfrm>
            <a:off x="841248" y="256032"/>
            <a:ext cx="10506456" cy="1014984"/>
          </a:xfrm>
        </p:spPr>
        <p:txBody>
          <a:bodyPr anchor="b">
            <a:normAutofit/>
          </a:bodyPr>
          <a:lstStyle/>
          <a:p>
            <a:r>
              <a:rPr lang="en-US" err="1">
                <a:solidFill>
                  <a:schemeClr val="bg1"/>
                </a:solidFill>
                <a:cs typeface="Calibri Light"/>
              </a:rPr>
              <a:t>Ablauf</a:t>
            </a:r>
            <a:endParaRPr lang="en-US">
              <a:solidFill>
                <a:schemeClr val="bg1"/>
              </a:solidFill>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11" name="Graphic 1410" descr="Newspaper with solid fill">
            <a:extLst>
              <a:ext uri="{FF2B5EF4-FFF2-40B4-BE49-F238E27FC236}">
                <a16:creationId xmlns:a16="http://schemas.microsoft.com/office/drawing/2014/main" id="{C4AB439D-E111-0778-BA70-8F8BD08B77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9301" y="1634502"/>
            <a:ext cx="914400" cy="914400"/>
          </a:xfrm>
          <a:prstGeom prst="rect">
            <a:avLst/>
          </a:prstGeom>
        </p:spPr>
      </p:pic>
      <p:grpSp>
        <p:nvGrpSpPr>
          <p:cNvPr id="3" name="Gruppieren 2">
            <a:extLst>
              <a:ext uri="{FF2B5EF4-FFF2-40B4-BE49-F238E27FC236}">
                <a16:creationId xmlns:a16="http://schemas.microsoft.com/office/drawing/2014/main" id="{21C71437-9E7F-86B6-D46D-6824648473BD}"/>
              </a:ext>
            </a:extLst>
          </p:cNvPr>
          <p:cNvGrpSpPr/>
          <p:nvPr/>
        </p:nvGrpSpPr>
        <p:grpSpPr>
          <a:xfrm>
            <a:off x="11159593" y="5740859"/>
            <a:ext cx="1029173" cy="1030639"/>
            <a:chOff x="11159593" y="5740859"/>
            <a:chExt cx="1029173" cy="1030639"/>
          </a:xfrm>
        </p:grpSpPr>
        <p:pic>
          <p:nvPicPr>
            <p:cNvPr id="1574" name="Grafik 1573" descr="Ein Bild, das Kunst, Grafiken, Zeichnung, Kreativität enthält.&#10;&#10;Beschreibung automatisch generiert.">
              <a:extLst>
                <a:ext uri="{FF2B5EF4-FFF2-40B4-BE49-F238E27FC236}">
                  <a16:creationId xmlns:a16="http://schemas.microsoft.com/office/drawing/2014/main" id="{67839896-538D-2753-B57A-02A74247892A}"/>
                </a:ext>
              </a:extLst>
            </p:cNvPr>
            <p:cNvPicPr>
              <a:picLocks noChangeAspect="1"/>
            </p:cNvPicPr>
            <p:nvPr/>
          </p:nvPicPr>
          <p:blipFill>
            <a:blip r:embed="rId4"/>
            <a:stretch>
              <a:fillRect/>
            </a:stretch>
          </p:blipFill>
          <p:spPr>
            <a:xfrm>
              <a:off x="11159593" y="5740859"/>
              <a:ext cx="1029173" cy="958019"/>
            </a:xfrm>
            <a:prstGeom prst="rect">
              <a:avLst/>
            </a:prstGeom>
          </p:spPr>
        </p:pic>
        <p:pic>
          <p:nvPicPr>
            <p:cNvPr id="1576" name="Grafik 1575" descr="Ein Bild, das Schrift, Text, Grafiken, Schwarz enthält.&#10;&#10;Beschreibung automatisch generiert.">
              <a:extLst>
                <a:ext uri="{FF2B5EF4-FFF2-40B4-BE49-F238E27FC236}">
                  <a16:creationId xmlns:a16="http://schemas.microsoft.com/office/drawing/2014/main" id="{B43C9F85-E5AB-A81B-877D-49C87F9FC95F}"/>
                </a:ext>
              </a:extLst>
            </p:cNvPr>
            <p:cNvPicPr>
              <a:picLocks noChangeAspect="1"/>
            </p:cNvPicPr>
            <p:nvPr/>
          </p:nvPicPr>
          <p:blipFill>
            <a:blip r:embed="rId5"/>
            <a:stretch>
              <a:fillRect/>
            </a:stretch>
          </p:blipFill>
          <p:spPr>
            <a:xfrm>
              <a:off x="11171436" y="6489858"/>
              <a:ext cx="1005350" cy="281640"/>
            </a:xfrm>
            <a:prstGeom prst="rect">
              <a:avLst/>
            </a:prstGeom>
          </p:spPr>
        </p:pic>
      </p:grpSp>
      <p:sp>
        <p:nvSpPr>
          <p:cNvPr id="6" name="Rechteck: abgerundete Ecken 5">
            <a:extLst>
              <a:ext uri="{FF2B5EF4-FFF2-40B4-BE49-F238E27FC236}">
                <a16:creationId xmlns:a16="http://schemas.microsoft.com/office/drawing/2014/main" id="{D54EC826-4B61-AEFA-C606-B6687D5DC5EC}"/>
              </a:ext>
            </a:extLst>
          </p:cNvPr>
          <p:cNvSpPr/>
          <p:nvPr/>
        </p:nvSpPr>
        <p:spPr>
          <a:xfrm>
            <a:off x="5104197" y="1863854"/>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Datenbeschaffung</a:t>
            </a:r>
            <a:endParaRPr lang="en-US"/>
          </a:p>
        </p:txBody>
      </p:sp>
    </p:spTree>
    <p:extLst>
      <p:ext uri="{BB962C8B-B14F-4D97-AF65-F5344CB8AC3E}">
        <p14:creationId xmlns:p14="http://schemas.microsoft.com/office/powerpoint/2010/main" val="83516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DC5976-9C25-0961-5D6B-BAC1E6035C77}"/>
              </a:ext>
            </a:extLst>
          </p:cNvPr>
          <p:cNvSpPr>
            <a:spLocks noGrp="1"/>
          </p:cNvSpPr>
          <p:nvPr>
            <p:ph type="title"/>
          </p:nvPr>
        </p:nvSpPr>
        <p:spPr/>
        <p:txBody>
          <a:bodyPr/>
          <a:lstStyle/>
          <a:p>
            <a:r>
              <a:rPr lang="de-DE">
                <a:solidFill>
                  <a:schemeClr val="bg1"/>
                </a:solidFill>
                <a:cs typeface="Calibri Light"/>
              </a:rPr>
              <a:t>Beispielszeitungsartikel</a:t>
            </a:r>
            <a:endParaRPr lang="de-DE">
              <a:solidFill>
                <a:schemeClr val="bg1"/>
              </a:solidFill>
            </a:endParaRPr>
          </a:p>
        </p:txBody>
      </p:sp>
      <p:sp>
        <p:nvSpPr>
          <p:cNvPr id="3" name="Inhaltsplatzhalter 2">
            <a:extLst>
              <a:ext uri="{FF2B5EF4-FFF2-40B4-BE49-F238E27FC236}">
                <a16:creationId xmlns:a16="http://schemas.microsoft.com/office/drawing/2014/main" id="{43991BF0-CEAA-F84A-1689-6A37F260566C}"/>
              </a:ext>
            </a:extLst>
          </p:cNvPr>
          <p:cNvSpPr>
            <a:spLocks noGrp="1"/>
          </p:cNvSpPr>
          <p:nvPr>
            <p:ph idx="1"/>
          </p:nvPr>
        </p:nvSpPr>
        <p:spPr>
          <a:xfrm>
            <a:off x="6713862" y="3459794"/>
            <a:ext cx="4823553" cy="1266616"/>
          </a:xfrm>
        </p:spPr>
        <p:txBody>
          <a:bodyPr vert="horz" lIns="91440" tIns="45720" rIns="91440" bIns="45720" rtlCol="0" anchor="t">
            <a:normAutofit fontScale="77500" lnSpcReduction="20000"/>
          </a:bodyPr>
          <a:lstStyle/>
          <a:p>
            <a:r>
              <a:rPr lang="de-DE">
                <a:solidFill>
                  <a:schemeClr val="bg1"/>
                </a:solidFill>
                <a:ea typeface="+mn-lt"/>
                <a:cs typeface="+mn-lt"/>
              </a:rPr>
              <a:t>https://economictimes.indiatimes.com/news/international/business/coronavirus-deals-shattering-blow-to-asian-factories/articleshow/74436535.cms</a:t>
            </a:r>
            <a:endParaRPr lang="de-DE">
              <a:solidFill>
                <a:schemeClr val="bg1"/>
              </a:solidFill>
            </a:endParaRPr>
          </a:p>
        </p:txBody>
      </p:sp>
      <p:pic>
        <p:nvPicPr>
          <p:cNvPr id="5" name="Grafik 4" descr="Ein Bild, das Kunst, Grafiken, Zeichnung, Kreativität enthält.&#10;&#10;Beschreibung automatisch generiert.">
            <a:extLst>
              <a:ext uri="{FF2B5EF4-FFF2-40B4-BE49-F238E27FC236}">
                <a16:creationId xmlns:a16="http://schemas.microsoft.com/office/drawing/2014/main" id="{7D691FEA-7DBA-B75A-0831-52BFC1AAAB6B}"/>
              </a:ext>
            </a:extLst>
          </p:cNvPr>
          <p:cNvPicPr>
            <a:picLocks noChangeAspect="1"/>
          </p:cNvPicPr>
          <p:nvPr/>
        </p:nvPicPr>
        <p:blipFill>
          <a:blip r:embed="rId2"/>
          <a:stretch>
            <a:fillRect/>
          </a:stretch>
        </p:blipFill>
        <p:spPr>
          <a:xfrm>
            <a:off x="11159593" y="5740859"/>
            <a:ext cx="1029173" cy="958019"/>
          </a:xfrm>
          <a:prstGeom prst="rect">
            <a:avLst/>
          </a:prstGeom>
        </p:spPr>
      </p:pic>
      <p:pic>
        <p:nvPicPr>
          <p:cNvPr id="7" name="Grafik 6" descr="Ein Bild, das Schrift, Text, Grafiken, Schwarz enthält.&#10;&#10;Beschreibung automatisch generiert.">
            <a:extLst>
              <a:ext uri="{FF2B5EF4-FFF2-40B4-BE49-F238E27FC236}">
                <a16:creationId xmlns:a16="http://schemas.microsoft.com/office/drawing/2014/main" id="{19987689-6419-5A63-729F-BAF222F1D315}"/>
              </a:ext>
            </a:extLst>
          </p:cNvPr>
          <p:cNvPicPr>
            <a:picLocks noChangeAspect="1"/>
          </p:cNvPicPr>
          <p:nvPr/>
        </p:nvPicPr>
        <p:blipFill>
          <a:blip r:embed="rId3"/>
          <a:stretch>
            <a:fillRect/>
          </a:stretch>
        </p:blipFill>
        <p:spPr>
          <a:xfrm>
            <a:off x="11171436" y="6489858"/>
            <a:ext cx="1005350" cy="2816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96F311C-E399-C02B-1E59-AD13340E19B9}"/>
              </a:ext>
            </a:extLst>
          </p:cNvPr>
          <p:cNvPicPr>
            <a:picLocks noChangeAspect="1"/>
          </p:cNvPicPr>
          <p:nvPr/>
        </p:nvPicPr>
        <p:blipFill rotWithShape="1">
          <a:blip r:embed="rId4"/>
          <a:srcRect l="22222" t="19828" r="29784" b="-287"/>
          <a:stretch/>
        </p:blipFill>
        <p:spPr>
          <a:xfrm>
            <a:off x="856416" y="1612981"/>
            <a:ext cx="5504017" cy="4974145"/>
          </a:xfrm>
          <a:prstGeom prst="rect">
            <a:avLst/>
          </a:prstGeom>
          <a:ln>
            <a:solidFill>
              <a:schemeClr val="bg1">
                <a:lumMod val="95000"/>
              </a:schemeClr>
            </a:solidFill>
          </a:ln>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7E414D79-4405-BED3-03B7-F7FCEE56B91B}"/>
                  </a:ext>
                </a:extLst>
              </p14:cNvPr>
              <p14:cNvContentPartPr/>
              <p14:nvPr/>
            </p14:nvContentPartPr>
            <p14:xfrm>
              <a:off x="3736553" y="1955493"/>
              <a:ext cx="1486217" cy="18759"/>
            </p14:xfrm>
          </p:contentPart>
        </mc:Choice>
        <mc:Fallback xmlns="">
          <p:pic>
            <p:nvPicPr>
              <p:cNvPr id="17" name="Ink 16">
                <a:extLst>
                  <a:ext uri="{FF2B5EF4-FFF2-40B4-BE49-F238E27FC236}">
                    <a16:creationId xmlns:a16="http://schemas.microsoft.com/office/drawing/2014/main" id="{7E414D79-4405-BED3-03B7-F7FCEE56B91B}"/>
                  </a:ext>
                </a:extLst>
              </p:cNvPr>
              <p:cNvPicPr/>
              <p:nvPr/>
            </p:nvPicPr>
            <p:blipFill>
              <a:blip r:embed="rId6"/>
              <a:stretch>
                <a:fillRect/>
              </a:stretch>
            </p:blipFill>
            <p:spPr>
              <a:xfrm>
                <a:off x="3682561" y="1849310"/>
                <a:ext cx="1593841" cy="23077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085E868-0B99-EF70-DE2A-35B6D689752D}"/>
                  </a:ext>
                </a:extLst>
              </p14:cNvPr>
              <p14:cNvContentPartPr/>
              <p14:nvPr/>
            </p14:nvContentPartPr>
            <p14:xfrm>
              <a:off x="3571300" y="2230915"/>
              <a:ext cx="834397" cy="46336"/>
            </p14:xfrm>
          </p:contentPart>
        </mc:Choice>
        <mc:Fallback xmlns="">
          <p:pic>
            <p:nvPicPr>
              <p:cNvPr id="18" name="Ink 17">
                <a:extLst>
                  <a:ext uri="{FF2B5EF4-FFF2-40B4-BE49-F238E27FC236}">
                    <a16:creationId xmlns:a16="http://schemas.microsoft.com/office/drawing/2014/main" id="{6085E868-0B99-EF70-DE2A-35B6D689752D}"/>
                  </a:ext>
                </a:extLst>
              </p:cNvPr>
              <p:cNvPicPr/>
              <p:nvPr/>
            </p:nvPicPr>
            <p:blipFill>
              <a:blip r:embed="rId8"/>
              <a:stretch>
                <a:fillRect/>
              </a:stretch>
            </p:blipFill>
            <p:spPr>
              <a:xfrm>
                <a:off x="3517329" y="2123157"/>
                <a:ext cx="941980" cy="26149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430DA56F-8094-A34D-66E5-24E6DF9F5309}"/>
                  </a:ext>
                </a:extLst>
              </p14:cNvPr>
              <p14:cNvContentPartPr/>
              <p14:nvPr/>
            </p14:nvContentPartPr>
            <p14:xfrm>
              <a:off x="1037421" y="5186722"/>
              <a:ext cx="1535928" cy="102013"/>
            </p14:xfrm>
          </p:contentPart>
        </mc:Choice>
        <mc:Fallback xmlns="">
          <p:pic>
            <p:nvPicPr>
              <p:cNvPr id="19" name="Ink 18">
                <a:extLst>
                  <a:ext uri="{FF2B5EF4-FFF2-40B4-BE49-F238E27FC236}">
                    <a16:creationId xmlns:a16="http://schemas.microsoft.com/office/drawing/2014/main" id="{430DA56F-8094-A34D-66E5-24E6DF9F5309}"/>
                  </a:ext>
                </a:extLst>
              </p:cNvPr>
              <p:cNvPicPr/>
              <p:nvPr/>
            </p:nvPicPr>
            <p:blipFill>
              <a:blip r:embed="rId10"/>
              <a:stretch>
                <a:fillRect/>
              </a:stretch>
            </p:blipFill>
            <p:spPr>
              <a:xfrm>
                <a:off x="983428" y="5078962"/>
                <a:ext cx="1643555" cy="317174"/>
              </a:xfrm>
              <a:prstGeom prst="rect">
                <a:avLst/>
              </a:prstGeom>
            </p:spPr>
          </p:pic>
        </mc:Fallback>
      </mc:AlternateContent>
    </p:spTree>
    <p:extLst>
      <p:ext uri="{BB962C8B-B14F-4D97-AF65-F5344CB8AC3E}">
        <p14:creationId xmlns:p14="http://schemas.microsoft.com/office/powerpoint/2010/main" val="17582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A19A-16DD-2BFC-429A-165AE5F35B01}"/>
              </a:ext>
            </a:extLst>
          </p:cNvPr>
          <p:cNvSpPr>
            <a:spLocks noGrp="1"/>
          </p:cNvSpPr>
          <p:nvPr>
            <p:ph type="title"/>
          </p:nvPr>
        </p:nvSpPr>
        <p:spPr/>
        <p:txBody>
          <a:bodyPr/>
          <a:lstStyle/>
          <a:p>
            <a:r>
              <a:rPr lang="en-US">
                <a:solidFill>
                  <a:schemeClr val="bg1"/>
                </a:solidFill>
                <a:cs typeface="Calibri Light"/>
              </a:rPr>
              <a:t>Web Scraping</a:t>
            </a:r>
            <a:endParaRPr lang="en-US">
              <a:solidFill>
                <a:schemeClr val="bg1"/>
              </a:solidFill>
            </a:endParaRPr>
          </a:p>
        </p:txBody>
      </p:sp>
      <p:sp>
        <p:nvSpPr>
          <p:cNvPr id="4" name="Rectangle: Rounded Corners 3">
            <a:extLst>
              <a:ext uri="{FF2B5EF4-FFF2-40B4-BE49-F238E27FC236}">
                <a16:creationId xmlns:a16="http://schemas.microsoft.com/office/drawing/2014/main" id="{3F0780D2-E6C0-0146-21E1-4025B48B8DC1}"/>
              </a:ext>
            </a:extLst>
          </p:cNvPr>
          <p:cNvSpPr/>
          <p:nvPr/>
        </p:nvSpPr>
        <p:spPr>
          <a:xfrm>
            <a:off x="837258" y="1759185"/>
            <a:ext cx="7635642" cy="893703"/>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extBox 4">
            <a:extLst>
              <a:ext uri="{FF2B5EF4-FFF2-40B4-BE49-F238E27FC236}">
                <a16:creationId xmlns:a16="http://schemas.microsoft.com/office/drawing/2014/main" id="{A3E70710-04A0-9DEE-984D-B806115842B0}"/>
              </a:ext>
            </a:extLst>
          </p:cNvPr>
          <p:cNvSpPr txBox="1"/>
          <p:nvPr/>
        </p:nvSpPr>
        <p:spPr>
          <a:xfrm>
            <a:off x="940741" y="2022592"/>
            <a:ext cx="81518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Problem: </a:t>
            </a:r>
            <a:r>
              <a:rPr lang="en-US" err="1">
                <a:solidFill>
                  <a:schemeClr val="bg1"/>
                </a:solidFill>
                <a:cs typeface="Calibri"/>
              </a:rPr>
              <a:t>Blockiert</a:t>
            </a:r>
            <a:r>
              <a:rPr lang="en-US">
                <a:solidFill>
                  <a:schemeClr val="bg1"/>
                </a:solidFill>
                <a:cs typeface="Calibri"/>
              </a:rPr>
              <a:t> </a:t>
            </a:r>
            <a:r>
              <a:rPr lang="en-US" err="1">
                <a:solidFill>
                  <a:schemeClr val="bg1"/>
                </a:solidFill>
                <a:cs typeface="Calibri"/>
              </a:rPr>
              <a:t>zu</a:t>
            </a:r>
            <a:r>
              <a:rPr lang="en-US">
                <a:solidFill>
                  <a:schemeClr val="bg1"/>
                </a:solidFill>
                <a:cs typeface="Calibri"/>
              </a:rPr>
              <a:t> </a:t>
            </a:r>
            <a:r>
              <a:rPr lang="en-US" err="1">
                <a:solidFill>
                  <a:schemeClr val="bg1"/>
                </a:solidFill>
                <a:cs typeface="Calibri"/>
              </a:rPr>
              <a:t>werden</a:t>
            </a:r>
            <a:r>
              <a:rPr lang="en-US">
                <a:solidFill>
                  <a:schemeClr val="bg1"/>
                </a:solidFill>
                <a:cs typeface="Calibri"/>
              </a:rPr>
              <a:t> </a:t>
            </a:r>
            <a:r>
              <a:rPr lang="en-US" err="1">
                <a:solidFill>
                  <a:schemeClr val="bg1"/>
                </a:solidFill>
                <a:cs typeface="Calibri"/>
              </a:rPr>
              <a:t>nachdem</a:t>
            </a:r>
            <a:r>
              <a:rPr lang="en-US">
                <a:solidFill>
                  <a:schemeClr val="bg1"/>
                </a:solidFill>
                <a:cs typeface="Calibri"/>
              </a:rPr>
              <a:t> man </a:t>
            </a:r>
            <a:r>
              <a:rPr lang="en-US" err="1">
                <a:solidFill>
                  <a:schemeClr val="bg1"/>
                </a:solidFill>
                <a:cs typeface="Calibri"/>
              </a:rPr>
              <a:t>paar</a:t>
            </a:r>
            <a:r>
              <a:rPr lang="en-US">
                <a:solidFill>
                  <a:schemeClr val="bg1"/>
                </a:solidFill>
                <a:cs typeface="Calibri"/>
              </a:rPr>
              <a:t> Seiten </a:t>
            </a:r>
            <a:r>
              <a:rPr lang="en-US" err="1">
                <a:solidFill>
                  <a:schemeClr val="bg1"/>
                </a:solidFill>
                <a:cs typeface="Calibri"/>
              </a:rPr>
              <a:t>gescraped</a:t>
            </a:r>
            <a:r>
              <a:rPr lang="en-US">
                <a:solidFill>
                  <a:schemeClr val="bg1"/>
                </a:solidFill>
                <a:cs typeface="Calibri"/>
              </a:rPr>
              <a:t> hat</a:t>
            </a:r>
            <a:endParaRPr lang="en-US">
              <a:solidFill>
                <a:schemeClr val="bg1"/>
              </a:solidFill>
            </a:endParaRPr>
          </a:p>
        </p:txBody>
      </p:sp>
      <p:pic>
        <p:nvPicPr>
          <p:cNvPr id="6" name="Graphic 5" descr="Lightning bolt with solid fill">
            <a:extLst>
              <a:ext uri="{FF2B5EF4-FFF2-40B4-BE49-F238E27FC236}">
                <a16:creationId xmlns:a16="http://schemas.microsoft.com/office/drawing/2014/main" id="{77AF6E73-0C3C-CB5C-42A3-CFDEBF3C5C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5930" y="1890174"/>
            <a:ext cx="622771" cy="622771"/>
          </a:xfrm>
          <a:prstGeom prst="rect">
            <a:avLst/>
          </a:prstGeom>
        </p:spPr>
      </p:pic>
      <p:sp>
        <p:nvSpPr>
          <p:cNvPr id="7" name="Rectangle: Rounded Corners 6">
            <a:extLst>
              <a:ext uri="{FF2B5EF4-FFF2-40B4-BE49-F238E27FC236}">
                <a16:creationId xmlns:a16="http://schemas.microsoft.com/office/drawing/2014/main" id="{08AEDBC4-3278-FAE9-0452-3A1C5CD07836}"/>
              </a:ext>
            </a:extLst>
          </p:cNvPr>
          <p:cNvSpPr/>
          <p:nvPr/>
        </p:nvSpPr>
        <p:spPr>
          <a:xfrm>
            <a:off x="837257" y="2980221"/>
            <a:ext cx="5055858" cy="893703"/>
          </a:xfrm>
          <a:prstGeom prst="roundRect">
            <a:avLst/>
          </a:prstGeom>
          <a:solidFill>
            <a:schemeClr val="tx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TextBox 7">
            <a:extLst>
              <a:ext uri="{FF2B5EF4-FFF2-40B4-BE49-F238E27FC236}">
                <a16:creationId xmlns:a16="http://schemas.microsoft.com/office/drawing/2014/main" id="{0B162E61-1178-DFEF-B9EB-B2479E5A4180}"/>
              </a:ext>
            </a:extLst>
          </p:cNvPr>
          <p:cNvSpPr txBox="1"/>
          <p:nvPr/>
        </p:nvSpPr>
        <p:spPr>
          <a:xfrm>
            <a:off x="940740" y="3243628"/>
            <a:ext cx="81518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chemeClr val="bg1"/>
                </a:solidFill>
                <a:cs typeface="Calibri"/>
              </a:rPr>
              <a:t>Lösung</a:t>
            </a:r>
            <a:r>
              <a:rPr lang="en-US" dirty="0">
                <a:solidFill>
                  <a:schemeClr val="bg1"/>
                </a:solidFill>
                <a:cs typeface="Calibri"/>
              </a:rPr>
              <a:t>: Den Google Bot </a:t>
            </a:r>
            <a:r>
              <a:rPr lang="en-US" dirty="0" err="1">
                <a:solidFill>
                  <a:schemeClr val="bg1"/>
                </a:solidFill>
                <a:cs typeface="Calibri"/>
              </a:rPr>
              <a:t>imitieren</a:t>
            </a:r>
            <a:endParaRPr lang="en-US" dirty="0">
              <a:solidFill>
                <a:schemeClr val="bg1"/>
              </a:solidFill>
              <a:cs typeface="Calibri"/>
            </a:endParaRPr>
          </a:p>
        </p:txBody>
      </p:sp>
      <p:pic>
        <p:nvPicPr>
          <p:cNvPr id="9" name="Graphic 8" descr="Checkmark with solid fill">
            <a:extLst>
              <a:ext uri="{FF2B5EF4-FFF2-40B4-BE49-F238E27FC236}">
                <a16:creationId xmlns:a16="http://schemas.microsoft.com/office/drawing/2014/main" id="{675CBC4F-4288-08D5-15D8-09DEFEB864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2053" y="3127871"/>
            <a:ext cx="620618" cy="611438"/>
          </a:xfrm>
          <a:prstGeom prst="rect">
            <a:avLst/>
          </a:prstGeom>
        </p:spPr>
      </p:pic>
      <p:pic>
        <p:nvPicPr>
          <p:cNvPr id="10" name="Picture 9" descr="A colorful circle letters on a black background&#10;&#10;Description automatically generated">
            <a:extLst>
              <a:ext uri="{FF2B5EF4-FFF2-40B4-BE49-F238E27FC236}">
                <a16:creationId xmlns:a16="http://schemas.microsoft.com/office/drawing/2014/main" id="{094F704D-FD31-F309-94E7-BAA199FB03C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738650" y="3167678"/>
            <a:ext cx="2240097" cy="761341"/>
          </a:xfrm>
          <a:prstGeom prst="rect">
            <a:avLst/>
          </a:prstGeom>
        </p:spPr>
      </p:pic>
      <p:sp>
        <p:nvSpPr>
          <p:cNvPr id="13" name="TextBox 12">
            <a:extLst>
              <a:ext uri="{FF2B5EF4-FFF2-40B4-BE49-F238E27FC236}">
                <a16:creationId xmlns:a16="http://schemas.microsoft.com/office/drawing/2014/main" id="{25D47CC7-9DDB-5B05-FDA8-D561A9DF7412}"/>
              </a:ext>
            </a:extLst>
          </p:cNvPr>
          <p:cNvSpPr txBox="1"/>
          <p:nvPr/>
        </p:nvSpPr>
        <p:spPr>
          <a:xfrm>
            <a:off x="8896119" y="3038819"/>
            <a:ext cx="159744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600" b="1">
                <a:solidFill>
                  <a:schemeClr val="bg2">
                    <a:lumMod val="50000"/>
                  </a:schemeClr>
                </a:solidFill>
              </a:rPr>
              <a:t>bot</a:t>
            </a:r>
          </a:p>
        </p:txBody>
      </p:sp>
      <p:sp>
        <p:nvSpPr>
          <p:cNvPr id="15" name="TextBox 14">
            <a:extLst>
              <a:ext uri="{FF2B5EF4-FFF2-40B4-BE49-F238E27FC236}">
                <a16:creationId xmlns:a16="http://schemas.microsoft.com/office/drawing/2014/main" id="{021EB1C8-0745-4649-2C99-A2A66BB93DD9}"/>
              </a:ext>
            </a:extLst>
          </p:cNvPr>
          <p:cNvSpPr txBox="1"/>
          <p:nvPr/>
        </p:nvSpPr>
        <p:spPr>
          <a:xfrm>
            <a:off x="6940626" y="4112963"/>
            <a:ext cx="351621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lumMod val="60000"/>
                    <a:lumOff val="40000"/>
                  </a:schemeClr>
                </a:solidFill>
                <a:cs typeface="Calibri"/>
              </a:rPr>
              <a:t>User-Agent: </a:t>
            </a:r>
            <a:r>
              <a:rPr lang="en-US">
                <a:solidFill>
                  <a:schemeClr val="accent2">
                    <a:lumMod val="60000"/>
                    <a:lumOff val="40000"/>
                  </a:schemeClr>
                </a:solidFill>
                <a:ea typeface="+mn-lt"/>
                <a:cs typeface="+mn-lt"/>
              </a:rPr>
              <a:t>Mozilla/5.0 </a:t>
            </a:r>
            <a:r>
              <a:rPr lang="en-US" err="1">
                <a:solidFill>
                  <a:schemeClr val="accent2">
                    <a:lumMod val="60000"/>
                    <a:lumOff val="40000"/>
                  </a:schemeClr>
                </a:solidFill>
                <a:ea typeface="+mn-lt"/>
                <a:cs typeface="+mn-lt"/>
              </a:rPr>
              <a:t>AppleWebKit</a:t>
            </a:r>
            <a:r>
              <a:rPr lang="en-US">
                <a:solidFill>
                  <a:schemeClr val="accent2">
                    <a:lumMod val="60000"/>
                    <a:lumOff val="40000"/>
                  </a:schemeClr>
                </a:solidFill>
                <a:ea typeface="+mn-lt"/>
                <a:cs typeface="+mn-lt"/>
              </a:rPr>
              <a:t>/537.36 (KHTML, like Gecko; compatible; Googlebot/2.1; +http://www.google.com/bot.html)</a:t>
            </a:r>
            <a:endParaRPr lang="en-US">
              <a:solidFill>
                <a:schemeClr val="accent2">
                  <a:lumMod val="60000"/>
                  <a:lumOff val="40000"/>
                </a:schemeClr>
              </a:solidFill>
              <a:cs typeface="Calibri"/>
            </a:endParaRPr>
          </a:p>
          <a:p>
            <a:endParaRPr lang="en-US">
              <a:cs typeface="Calibri"/>
            </a:endParaRPr>
          </a:p>
        </p:txBody>
      </p:sp>
      <p:sp>
        <p:nvSpPr>
          <p:cNvPr id="16" name="Oval 15">
            <a:extLst>
              <a:ext uri="{FF2B5EF4-FFF2-40B4-BE49-F238E27FC236}">
                <a16:creationId xmlns:a16="http://schemas.microsoft.com/office/drawing/2014/main" id="{4DD22648-8944-19D7-4125-602689952A77}"/>
              </a:ext>
            </a:extLst>
          </p:cNvPr>
          <p:cNvSpPr/>
          <p:nvPr/>
        </p:nvSpPr>
        <p:spPr>
          <a:xfrm>
            <a:off x="899710" y="4461831"/>
            <a:ext cx="1753518" cy="1551542"/>
          </a:xfrm>
          <a:prstGeom prst="ellipse">
            <a:avLst/>
          </a:prstGeom>
          <a:solidFill>
            <a:schemeClr val="tx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40 MB </a:t>
            </a:r>
            <a:r>
              <a:rPr lang="en-US" err="1">
                <a:cs typeface="Calibri"/>
              </a:rPr>
              <a:t>extrahierte</a:t>
            </a:r>
            <a:r>
              <a:rPr lang="en-US">
                <a:cs typeface="Calibri"/>
              </a:rPr>
              <a:t> Daten</a:t>
            </a:r>
            <a:endParaRPr lang="en-US"/>
          </a:p>
        </p:txBody>
      </p:sp>
      <p:sp>
        <p:nvSpPr>
          <p:cNvPr id="17" name="Oval 16">
            <a:extLst>
              <a:ext uri="{FF2B5EF4-FFF2-40B4-BE49-F238E27FC236}">
                <a16:creationId xmlns:a16="http://schemas.microsoft.com/office/drawing/2014/main" id="{084451AC-9DC5-4556-9F95-C9EE76D6FE92}"/>
              </a:ext>
            </a:extLst>
          </p:cNvPr>
          <p:cNvSpPr/>
          <p:nvPr/>
        </p:nvSpPr>
        <p:spPr>
          <a:xfrm>
            <a:off x="3681469" y="4461830"/>
            <a:ext cx="1753518" cy="1551542"/>
          </a:xfrm>
          <a:prstGeom prst="ellipse">
            <a:avLst/>
          </a:prstGeom>
          <a:solidFill>
            <a:schemeClr val="tx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14850</a:t>
            </a:r>
          </a:p>
          <a:p>
            <a:pPr algn="ctr"/>
            <a:r>
              <a:rPr lang="en-US" err="1">
                <a:cs typeface="Calibri"/>
              </a:rPr>
              <a:t>Zeitungs-artikel</a:t>
            </a:r>
          </a:p>
        </p:txBody>
      </p:sp>
      <p:pic>
        <p:nvPicPr>
          <p:cNvPr id="11" name="Grafik 10" descr="Ein Bild, das Kunst, Grafiken, Zeichnung, Kreativität enthält.&#10;&#10;Beschreibung automatisch generiert.">
            <a:extLst>
              <a:ext uri="{FF2B5EF4-FFF2-40B4-BE49-F238E27FC236}">
                <a16:creationId xmlns:a16="http://schemas.microsoft.com/office/drawing/2014/main" id="{ED9B80D9-9C8A-FADF-F728-C2E263FD0573}"/>
              </a:ext>
            </a:extLst>
          </p:cNvPr>
          <p:cNvPicPr>
            <a:picLocks noChangeAspect="1"/>
          </p:cNvPicPr>
          <p:nvPr/>
        </p:nvPicPr>
        <p:blipFill>
          <a:blip r:embed="rId8"/>
          <a:stretch>
            <a:fillRect/>
          </a:stretch>
        </p:blipFill>
        <p:spPr>
          <a:xfrm>
            <a:off x="10711385" y="5280970"/>
            <a:ext cx="1424978" cy="1326276"/>
          </a:xfrm>
          <a:prstGeom prst="rect">
            <a:avLst/>
          </a:prstGeom>
        </p:spPr>
      </p:pic>
      <p:pic>
        <p:nvPicPr>
          <p:cNvPr id="14" name="Grafik 13" descr="Ein Bild, das Schrift, Text, Grafiken, Schwarz enthält.&#10;&#10;Beschreibung automatisch generiert.">
            <a:extLst>
              <a:ext uri="{FF2B5EF4-FFF2-40B4-BE49-F238E27FC236}">
                <a16:creationId xmlns:a16="http://schemas.microsoft.com/office/drawing/2014/main" id="{DB8B4D61-99BF-9E66-911D-7A6CC855926A}"/>
              </a:ext>
            </a:extLst>
          </p:cNvPr>
          <p:cNvPicPr>
            <a:picLocks noChangeAspect="1"/>
          </p:cNvPicPr>
          <p:nvPr/>
        </p:nvPicPr>
        <p:blipFill>
          <a:blip r:embed="rId9"/>
          <a:stretch>
            <a:fillRect/>
          </a:stretch>
        </p:blipFill>
        <p:spPr>
          <a:xfrm>
            <a:off x="10793568" y="6336155"/>
            <a:ext cx="1260562" cy="352885"/>
          </a:xfrm>
          <a:prstGeom prst="rect">
            <a:avLst/>
          </a:prstGeom>
        </p:spPr>
      </p:pic>
    </p:spTree>
    <p:extLst>
      <p:ext uri="{BB962C8B-B14F-4D97-AF65-F5344CB8AC3E}">
        <p14:creationId xmlns:p14="http://schemas.microsoft.com/office/powerpoint/2010/main" val="93841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B8D36-0F94-6168-40CA-9D0C16F34AA8}"/>
              </a:ext>
            </a:extLst>
          </p:cNvPr>
          <p:cNvSpPr>
            <a:spLocks noGrp="1"/>
          </p:cNvSpPr>
          <p:nvPr>
            <p:ph type="title"/>
          </p:nvPr>
        </p:nvSpPr>
        <p:spPr>
          <a:xfrm>
            <a:off x="841248" y="256032"/>
            <a:ext cx="10506456" cy="1014984"/>
          </a:xfrm>
        </p:spPr>
        <p:txBody>
          <a:bodyPr anchor="b">
            <a:normAutofit/>
          </a:bodyPr>
          <a:lstStyle/>
          <a:p>
            <a:r>
              <a:rPr lang="en-US" err="1">
                <a:solidFill>
                  <a:schemeClr val="bg1"/>
                </a:solidFill>
                <a:cs typeface="Calibri Light"/>
              </a:rPr>
              <a:t>Ablauf</a:t>
            </a:r>
            <a:endParaRPr lang="en-US">
              <a:solidFill>
                <a:schemeClr val="bg1"/>
              </a:solidFill>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11" name="Graphic 1410" descr="Newspaper with solid fill">
            <a:extLst>
              <a:ext uri="{FF2B5EF4-FFF2-40B4-BE49-F238E27FC236}">
                <a16:creationId xmlns:a16="http://schemas.microsoft.com/office/drawing/2014/main" id="{C4AB439D-E111-0778-BA70-8F8BD08B77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9301" y="1634502"/>
            <a:ext cx="914400" cy="914400"/>
          </a:xfrm>
          <a:prstGeom prst="rect">
            <a:avLst/>
          </a:prstGeom>
        </p:spPr>
      </p:pic>
      <p:pic>
        <p:nvPicPr>
          <p:cNvPr id="1574" name="Grafik 1573" descr="Ein Bild, das Kunst, Grafiken, Zeichnung, Kreativität enthält.&#10;&#10;Beschreibung automatisch generiert.">
            <a:extLst>
              <a:ext uri="{FF2B5EF4-FFF2-40B4-BE49-F238E27FC236}">
                <a16:creationId xmlns:a16="http://schemas.microsoft.com/office/drawing/2014/main" id="{67839896-538D-2753-B57A-02A74247892A}"/>
              </a:ext>
            </a:extLst>
          </p:cNvPr>
          <p:cNvPicPr>
            <a:picLocks noChangeAspect="1"/>
          </p:cNvPicPr>
          <p:nvPr/>
        </p:nvPicPr>
        <p:blipFill>
          <a:blip r:embed="rId4"/>
          <a:stretch>
            <a:fillRect/>
          </a:stretch>
        </p:blipFill>
        <p:spPr>
          <a:xfrm>
            <a:off x="11159593" y="5740859"/>
            <a:ext cx="1029173" cy="958019"/>
          </a:xfrm>
          <a:prstGeom prst="rect">
            <a:avLst/>
          </a:prstGeom>
        </p:spPr>
      </p:pic>
      <p:pic>
        <p:nvPicPr>
          <p:cNvPr id="1576" name="Grafik 1575" descr="Ein Bild, das Schrift, Text, Grafiken, Schwarz enthält.&#10;&#10;Beschreibung automatisch generiert.">
            <a:extLst>
              <a:ext uri="{FF2B5EF4-FFF2-40B4-BE49-F238E27FC236}">
                <a16:creationId xmlns:a16="http://schemas.microsoft.com/office/drawing/2014/main" id="{B43C9F85-E5AB-A81B-877D-49C87F9FC95F}"/>
              </a:ext>
            </a:extLst>
          </p:cNvPr>
          <p:cNvPicPr>
            <a:picLocks noChangeAspect="1"/>
          </p:cNvPicPr>
          <p:nvPr/>
        </p:nvPicPr>
        <p:blipFill>
          <a:blip r:embed="rId5"/>
          <a:stretch>
            <a:fillRect/>
          </a:stretch>
        </p:blipFill>
        <p:spPr>
          <a:xfrm>
            <a:off x="11171436" y="6489858"/>
            <a:ext cx="1005350" cy="281640"/>
          </a:xfrm>
          <a:prstGeom prst="rect">
            <a:avLst/>
          </a:prstGeom>
        </p:spPr>
      </p:pic>
      <p:sp>
        <p:nvSpPr>
          <p:cNvPr id="6" name="Rechteck: abgerundete Ecken 5">
            <a:extLst>
              <a:ext uri="{FF2B5EF4-FFF2-40B4-BE49-F238E27FC236}">
                <a16:creationId xmlns:a16="http://schemas.microsoft.com/office/drawing/2014/main" id="{D54EC826-4B61-AEFA-C606-B6687D5DC5EC}"/>
              </a:ext>
            </a:extLst>
          </p:cNvPr>
          <p:cNvSpPr/>
          <p:nvPr/>
        </p:nvSpPr>
        <p:spPr>
          <a:xfrm>
            <a:off x="5104197" y="1863854"/>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Datenbeschaffung</a:t>
            </a:r>
            <a:endParaRPr lang="en-US"/>
          </a:p>
        </p:txBody>
      </p:sp>
      <p:sp>
        <p:nvSpPr>
          <p:cNvPr id="3" name="Rechteck: abgerundete Ecken 2">
            <a:extLst>
              <a:ext uri="{FF2B5EF4-FFF2-40B4-BE49-F238E27FC236}">
                <a16:creationId xmlns:a16="http://schemas.microsoft.com/office/drawing/2014/main" id="{28FBB1CD-1E65-6CD1-42B6-F7C25B7E8D90}"/>
              </a:ext>
            </a:extLst>
          </p:cNvPr>
          <p:cNvSpPr/>
          <p:nvPr/>
        </p:nvSpPr>
        <p:spPr>
          <a:xfrm>
            <a:off x="7536501" y="3282958"/>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Features </a:t>
            </a:r>
            <a:r>
              <a:rPr lang="en-US" err="1"/>
              <a:t>extrahieren</a:t>
            </a:r>
            <a:endParaRPr lang="en-US"/>
          </a:p>
        </p:txBody>
      </p:sp>
      <p:cxnSp>
        <p:nvCxnSpPr>
          <p:cNvPr id="5" name="Gerade Verbindung mit Pfeil 4">
            <a:extLst>
              <a:ext uri="{FF2B5EF4-FFF2-40B4-BE49-F238E27FC236}">
                <a16:creationId xmlns:a16="http://schemas.microsoft.com/office/drawing/2014/main" id="{9123FF0E-F7C6-172F-59F5-B7809AD36C88}"/>
              </a:ext>
            </a:extLst>
          </p:cNvPr>
          <p:cNvCxnSpPr/>
          <p:nvPr/>
        </p:nvCxnSpPr>
        <p:spPr>
          <a:xfrm>
            <a:off x="7079301" y="2691587"/>
            <a:ext cx="457200" cy="591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Grafik 6" descr="Ein Bild, das Text, Schrift, Screenshot, Typografie enthält.&#10;&#10;Beschreibung automatisch generiert.">
            <a:extLst>
              <a:ext uri="{FF2B5EF4-FFF2-40B4-BE49-F238E27FC236}">
                <a16:creationId xmlns:a16="http://schemas.microsoft.com/office/drawing/2014/main" id="{5C4CB4EB-325F-3380-293C-405217492921}"/>
              </a:ext>
            </a:extLst>
          </p:cNvPr>
          <p:cNvPicPr>
            <a:picLocks noChangeAspect="1"/>
          </p:cNvPicPr>
          <p:nvPr/>
        </p:nvPicPr>
        <p:blipFill rotWithShape="1">
          <a:blip r:embed="rId6"/>
          <a:srcRect l="2435" t="-507" b="243"/>
          <a:stretch/>
        </p:blipFill>
        <p:spPr>
          <a:xfrm>
            <a:off x="9609750" y="2747619"/>
            <a:ext cx="2460330" cy="1687298"/>
          </a:xfrm>
          <a:prstGeom prst="rect">
            <a:avLst/>
          </a:prstGeom>
        </p:spPr>
      </p:pic>
    </p:spTree>
    <p:extLst>
      <p:ext uri="{BB962C8B-B14F-4D97-AF65-F5344CB8AC3E}">
        <p14:creationId xmlns:p14="http://schemas.microsoft.com/office/powerpoint/2010/main" val="304779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FCC6F-7103-7123-3635-E1669B7E95C4}"/>
              </a:ext>
            </a:extLst>
          </p:cNvPr>
          <p:cNvSpPr>
            <a:spLocks noGrp="1"/>
          </p:cNvSpPr>
          <p:nvPr>
            <p:ph type="title"/>
          </p:nvPr>
        </p:nvSpPr>
        <p:spPr/>
        <p:txBody>
          <a:bodyPr/>
          <a:lstStyle/>
          <a:p>
            <a:r>
              <a:rPr lang="en-US" err="1">
                <a:solidFill>
                  <a:schemeClr val="bg1"/>
                </a:solidFill>
              </a:rPr>
              <a:t>Studien</a:t>
            </a:r>
            <a:r>
              <a:rPr lang="en-US">
                <a:solidFill>
                  <a:schemeClr val="bg1"/>
                </a:solidFill>
              </a:rPr>
              <a:t> der MLP </a:t>
            </a:r>
            <a:r>
              <a:rPr lang="en-US" err="1">
                <a:solidFill>
                  <a:schemeClr val="bg1"/>
                </a:solidFill>
              </a:rPr>
              <a:t>zufolge</a:t>
            </a:r>
            <a:r>
              <a:rPr lang="en-US">
                <a:solidFill>
                  <a:schemeClr val="bg1"/>
                </a:solidFill>
              </a:rPr>
              <a:t> </a:t>
            </a:r>
            <a:r>
              <a:rPr lang="en-US" err="1">
                <a:solidFill>
                  <a:schemeClr val="bg1"/>
                </a:solidFill>
              </a:rPr>
              <a:t>wichtige</a:t>
            </a:r>
            <a:r>
              <a:rPr lang="en-US">
                <a:solidFill>
                  <a:schemeClr val="bg1"/>
                </a:solidFill>
              </a:rPr>
              <a:t> Features</a:t>
            </a:r>
          </a:p>
        </p:txBody>
      </p:sp>
      <p:graphicFrame>
        <p:nvGraphicFramePr>
          <p:cNvPr id="4" name="Inhaltsplatzhalter 3">
            <a:extLst>
              <a:ext uri="{FF2B5EF4-FFF2-40B4-BE49-F238E27FC236}">
                <a16:creationId xmlns:a16="http://schemas.microsoft.com/office/drawing/2014/main" id="{DCD1D633-A780-2134-B0AF-3DA659E0C01E}"/>
              </a:ext>
            </a:extLst>
          </p:cNvPr>
          <p:cNvGraphicFramePr>
            <a:graphicFrameLocks noGrp="1"/>
          </p:cNvGraphicFramePr>
          <p:nvPr>
            <p:ph idx="1"/>
            <p:extLst>
              <p:ext uri="{D42A27DB-BD31-4B8C-83A1-F6EECF244321}">
                <p14:modId xmlns:p14="http://schemas.microsoft.com/office/powerpoint/2010/main" val="5159209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Grafik 20" descr="Ein Bild, das Kunst, Grafiken, Zeichnung, Kreativität enthält.&#10;&#10;Beschreibung automatisch generiert.">
            <a:extLst>
              <a:ext uri="{FF2B5EF4-FFF2-40B4-BE49-F238E27FC236}">
                <a16:creationId xmlns:a16="http://schemas.microsoft.com/office/drawing/2014/main" id="{339E2381-EE31-E402-9A7E-03DA0A22EB08}"/>
              </a:ext>
            </a:extLst>
          </p:cNvPr>
          <p:cNvPicPr>
            <a:picLocks noChangeAspect="1"/>
          </p:cNvPicPr>
          <p:nvPr/>
        </p:nvPicPr>
        <p:blipFill>
          <a:blip r:embed="rId7"/>
          <a:stretch>
            <a:fillRect/>
          </a:stretch>
        </p:blipFill>
        <p:spPr>
          <a:xfrm>
            <a:off x="10711385" y="5280970"/>
            <a:ext cx="1424978" cy="1326276"/>
          </a:xfrm>
          <a:prstGeom prst="rect">
            <a:avLst/>
          </a:prstGeom>
        </p:spPr>
      </p:pic>
      <p:pic>
        <p:nvPicPr>
          <p:cNvPr id="23" name="Grafik 22" descr="Ein Bild, das Schrift, Text, Grafiken, Schwarz enthält.&#10;&#10;Beschreibung automatisch generiert.">
            <a:extLst>
              <a:ext uri="{FF2B5EF4-FFF2-40B4-BE49-F238E27FC236}">
                <a16:creationId xmlns:a16="http://schemas.microsoft.com/office/drawing/2014/main" id="{C298FBBF-B5F9-9586-1D62-080B9018A5A7}"/>
              </a:ext>
            </a:extLst>
          </p:cNvPr>
          <p:cNvPicPr>
            <a:picLocks noChangeAspect="1"/>
          </p:cNvPicPr>
          <p:nvPr/>
        </p:nvPicPr>
        <p:blipFill>
          <a:blip r:embed="rId8"/>
          <a:stretch>
            <a:fillRect/>
          </a:stretch>
        </p:blipFill>
        <p:spPr>
          <a:xfrm>
            <a:off x="10793568" y="6336155"/>
            <a:ext cx="1260562" cy="352885"/>
          </a:xfrm>
          <a:prstGeom prst="rect">
            <a:avLst/>
          </a:prstGeom>
        </p:spPr>
      </p:pic>
    </p:spTree>
    <p:extLst>
      <p:ext uri="{BB962C8B-B14F-4D97-AF65-F5344CB8AC3E}">
        <p14:creationId xmlns:p14="http://schemas.microsoft.com/office/powerpoint/2010/main" val="431716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B8D36-0F94-6168-40CA-9D0C16F34AA8}"/>
              </a:ext>
            </a:extLst>
          </p:cNvPr>
          <p:cNvSpPr>
            <a:spLocks noGrp="1"/>
          </p:cNvSpPr>
          <p:nvPr>
            <p:ph type="title"/>
          </p:nvPr>
        </p:nvSpPr>
        <p:spPr>
          <a:xfrm>
            <a:off x="841248" y="256032"/>
            <a:ext cx="10506456" cy="1014984"/>
          </a:xfrm>
        </p:spPr>
        <p:txBody>
          <a:bodyPr anchor="b">
            <a:normAutofit/>
          </a:bodyPr>
          <a:lstStyle/>
          <a:p>
            <a:r>
              <a:rPr lang="en-US" err="1">
                <a:solidFill>
                  <a:schemeClr val="bg1"/>
                </a:solidFill>
                <a:cs typeface="Calibri Light"/>
              </a:rPr>
              <a:t>Ablauf</a:t>
            </a:r>
            <a:endParaRPr lang="en-US">
              <a:solidFill>
                <a:schemeClr val="bg1"/>
              </a:solidFill>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11" name="Graphic 1410" descr="Newspaper with solid fill">
            <a:extLst>
              <a:ext uri="{FF2B5EF4-FFF2-40B4-BE49-F238E27FC236}">
                <a16:creationId xmlns:a16="http://schemas.microsoft.com/office/drawing/2014/main" id="{C4AB439D-E111-0778-BA70-8F8BD08B77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9301" y="1634502"/>
            <a:ext cx="914400" cy="914400"/>
          </a:xfrm>
          <a:prstGeom prst="rect">
            <a:avLst/>
          </a:prstGeom>
        </p:spPr>
      </p:pic>
      <p:pic>
        <p:nvPicPr>
          <p:cNvPr id="1574" name="Grafik 1573" descr="Ein Bild, das Kunst, Grafiken, Zeichnung, Kreativität enthält.&#10;&#10;Beschreibung automatisch generiert.">
            <a:extLst>
              <a:ext uri="{FF2B5EF4-FFF2-40B4-BE49-F238E27FC236}">
                <a16:creationId xmlns:a16="http://schemas.microsoft.com/office/drawing/2014/main" id="{67839896-538D-2753-B57A-02A74247892A}"/>
              </a:ext>
            </a:extLst>
          </p:cNvPr>
          <p:cNvPicPr>
            <a:picLocks noChangeAspect="1"/>
          </p:cNvPicPr>
          <p:nvPr/>
        </p:nvPicPr>
        <p:blipFill>
          <a:blip r:embed="rId4"/>
          <a:stretch>
            <a:fillRect/>
          </a:stretch>
        </p:blipFill>
        <p:spPr>
          <a:xfrm>
            <a:off x="11159593" y="5740859"/>
            <a:ext cx="1029173" cy="958019"/>
          </a:xfrm>
          <a:prstGeom prst="rect">
            <a:avLst/>
          </a:prstGeom>
        </p:spPr>
      </p:pic>
      <p:pic>
        <p:nvPicPr>
          <p:cNvPr id="1576" name="Grafik 1575" descr="Ein Bild, das Schrift, Text, Grafiken, Schwarz enthält.&#10;&#10;Beschreibung automatisch generiert.">
            <a:extLst>
              <a:ext uri="{FF2B5EF4-FFF2-40B4-BE49-F238E27FC236}">
                <a16:creationId xmlns:a16="http://schemas.microsoft.com/office/drawing/2014/main" id="{B43C9F85-E5AB-A81B-877D-49C87F9FC95F}"/>
              </a:ext>
            </a:extLst>
          </p:cNvPr>
          <p:cNvPicPr>
            <a:picLocks noChangeAspect="1"/>
          </p:cNvPicPr>
          <p:nvPr/>
        </p:nvPicPr>
        <p:blipFill>
          <a:blip r:embed="rId5"/>
          <a:stretch>
            <a:fillRect/>
          </a:stretch>
        </p:blipFill>
        <p:spPr>
          <a:xfrm>
            <a:off x="11171436" y="6489858"/>
            <a:ext cx="1005350" cy="281640"/>
          </a:xfrm>
          <a:prstGeom prst="rect">
            <a:avLst/>
          </a:prstGeom>
        </p:spPr>
      </p:pic>
      <p:sp>
        <p:nvSpPr>
          <p:cNvPr id="6" name="Rechteck: abgerundete Ecken 5">
            <a:extLst>
              <a:ext uri="{FF2B5EF4-FFF2-40B4-BE49-F238E27FC236}">
                <a16:creationId xmlns:a16="http://schemas.microsoft.com/office/drawing/2014/main" id="{D54EC826-4B61-AEFA-C606-B6687D5DC5EC}"/>
              </a:ext>
            </a:extLst>
          </p:cNvPr>
          <p:cNvSpPr/>
          <p:nvPr/>
        </p:nvSpPr>
        <p:spPr>
          <a:xfrm>
            <a:off x="5104197" y="1863854"/>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Datenbeschaffung</a:t>
            </a:r>
            <a:endParaRPr lang="en-US"/>
          </a:p>
        </p:txBody>
      </p:sp>
      <p:sp>
        <p:nvSpPr>
          <p:cNvPr id="3" name="Rechteck: abgerundete Ecken 2">
            <a:extLst>
              <a:ext uri="{FF2B5EF4-FFF2-40B4-BE49-F238E27FC236}">
                <a16:creationId xmlns:a16="http://schemas.microsoft.com/office/drawing/2014/main" id="{28FBB1CD-1E65-6CD1-42B6-F7C25B7E8D90}"/>
              </a:ext>
            </a:extLst>
          </p:cNvPr>
          <p:cNvSpPr/>
          <p:nvPr/>
        </p:nvSpPr>
        <p:spPr>
          <a:xfrm>
            <a:off x="7783389" y="2845111"/>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Features </a:t>
            </a:r>
            <a:r>
              <a:rPr lang="en-US" err="1"/>
              <a:t>extrahieren</a:t>
            </a:r>
            <a:endParaRPr lang="en-US"/>
          </a:p>
        </p:txBody>
      </p:sp>
      <p:cxnSp>
        <p:nvCxnSpPr>
          <p:cNvPr id="5" name="Gerade Verbindung mit Pfeil 4">
            <a:extLst>
              <a:ext uri="{FF2B5EF4-FFF2-40B4-BE49-F238E27FC236}">
                <a16:creationId xmlns:a16="http://schemas.microsoft.com/office/drawing/2014/main" id="{9123FF0E-F7C6-172F-59F5-B7809AD36C88}"/>
              </a:ext>
            </a:extLst>
          </p:cNvPr>
          <p:cNvCxnSpPr>
            <a:cxnSpLocks/>
          </p:cNvCxnSpPr>
          <p:nvPr/>
        </p:nvCxnSpPr>
        <p:spPr>
          <a:xfrm>
            <a:off x="7079301" y="2722549"/>
            <a:ext cx="571500" cy="3796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 name="Gerade Verbindung mit Pfeil 3">
            <a:extLst>
              <a:ext uri="{FF2B5EF4-FFF2-40B4-BE49-F238E27FC236}">
                <a16:creationId xmlns:a16="http://schemas.microsoft.com/office/drawing/2014/main" id="{4425C2FA-8EF1-51CA-BC86-CEDEB32BA13F}"/>
              </a:ext>
            </a:extLst>
          </p:cNvPr>
          <p:cNvCxnSpPr>
            <a:cxnSpLocks/>
          </p:cNvCxnSpPr>
          <p:nvPr/>
        </p:nvCxnSpPr>
        <p:spPr>
          <a:xfrm>
            <a:off x="8770941" y="3828381"/>
            <a:ext cx="0" cy="6064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Rechteck: abgerundete Ecken 12">
            <a:extLst>
              <a:ext uri="{FF2B5EF4-FFF2-40B4-BE49-F238E27FC236}">
                <a16:creationId xmlns:a16="http://schemas.microsoft.com/office/drawing/2014/main" id="{3393395A-26E0-B2D3-6204-2CA4B0CEC968}"/>
              </a:ext>
            </a:extLst>
          </p:cNvPr>
          <p:cNvSpPr/>
          <p:nvPr/>
        </p:nvSpPr>
        <p:spPr>
          <a:xfrm>
            <a:off x="7783389" y="4590377"/>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Finanzielles</a:t>
            </a:r>
            <a:r>
              <a:rPr lang="en-US"/>
              <a:t> </a:t>
            </a:r>
            <a:r>
              <a:rPr lang="en-US" err="1"/>
              <a:t>modellieren</a:t>
            </a:r>
            <a:endParaRPr lang="en-US"/>
          </a:p>
        </p:txBody>
      </p:sp>
      <p:cxnSp>
        <p:nvCxnSpPr>
          <p:cNvPr id="14" name="Gerade Verbindung mit Pfeil 13">
            <a:extLst>
              <a:ext uri="{FF2B5EF4-FFF2-40B4-BE49-F238E27FC236}">
                <a16:creationId xmlns:a16="http://schemas.microsoft.com/office/drawing/2014/main" id="{9A27E906-55F0-8CB0-B113-4004E2A2C2BF}"/>
              </a:ext>
            </a:extLst>
          </p:cNvPr>
          <p:cNvCxnSpPr>
            <a:cxnSpLocks/>
          </p:cNvCxnSpPr>
          <p:nvPr/>
        </p:nvCxnSpPr>
        <p:spPr>
          <a:xfrm flipH="1">
            <a:off x="7193600" y="5418110"/>
            <a:ext cx="486477" cy="4206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Rechteck: abgerundete Ecken 16">
            <a:extLst>
              <a:ext uri="{FF2B5EF4-FFF2-40B4-BE49-F238E27FC236}">
                <a16:creationId xmlns:a16="http://schemas.microsoft.com/office/drawing/2014/main" id="{223EA7FB-F54B-5682-837B-179F92464C47}"/>
              </a:ext>
            </a:extLst>
          </p:cNvPr>
          <p:cNvSpPr/>
          <p:nvPr/>
        </p:nvSpPr>
        <p:spPr>
          <a:xfrm>
            <a:off x="5104197" y="5559931"/>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Vorhersage</a:t>
            </a:r>
            <a:endParaRPr lang="en-US"/>
          </a:p>
        </p:txBody>
      </p:sp>
      <p:pic>
        <p:nvPicPr>
          <p:cNvPr id="19" name="Grafik 18" descr="Ein Bild, das Text, Schrift, Screenshot, Typografie enthält.&#10;&#10;Beschreibung automatisch generiert.">
            <a:extLst>
              <a:ext uri="{FF2B5EF4-FFF2-40B4-BE49-F238E27FC236}">
                <a16:creationId xmlns:a16="http://schemas.microsoft.com/office/drawing/2014/main" id="{3E8E468D-EE67-8D71-802C-06DFD60162A3}"/>
              </a:ext>
            </a:extLst>
          </p:cNvPr>
          <p:cNvPicPr>
            <a:picLocks noChangeAspect="1"/>
          </p:cNvPicPr>
          <p:nvPr/>
        </p:nvPicPr>
        <p:blipFill rotWithShape="1">
          <a:blip r:embed="rId6"/>
          <a:srcRect l="2435" t="-507" b="243"/>
          <a:stretch/>
        </p:blipFill>
        <p:spPr>
          <a:xfrm>
            <a:off x="9823709" y="2401777"/>
            <a:ext cx="2275687" cy="1560669"/>
          </a:xfrm>
          <a:prstGeom prst="rect">
            <a:avLst/>
          </a:prstGeom>
        </p:spPr>
      </p:pic>
    </p:spTree>
    <p:extLst>
      <p:ext uri="{BB962C8B-B14F-4D97-AF65-F5344CB8AC3E}">
        <p14:creationId xmlns:p14="http://schemas.microsoft.com/office/powerpoint/2010/main" val="198689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abgerundete Ecken 9">
            <a:extLst>
              <a:ext uri="{FF2B5EF4-FFF2-40B4-BE49-F238E27FC236}">
                <a16:creationId xmlns:a16="http://schemas.microsoft.com/office/drawing/2014/main" id="{1CC52C90-5516-1938-AB7F-E3BC300227CE}"/>
              </a:ext>
            </a:extLst>
          </p:cNvPr>
          <p:cNvSpPr/>
          <p:nvPr/>
        </p:nvSpPr>
        <p:spPr>
          <a:xfrm>
            <a:off x="822233" y="1707900"/>
            <a:ext cx="3611880" cy="4582096"/>
          </a:xfrm>
          <a:prstGeom prst="round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E6DA5F-AC6C-25C0-FC59-79AA7223160B}"/>
              </a:ext>
            </a:extLst>
          </p:cNvPr>
          <p:cNvSpPr>
            <a:spLocks noGrp="1"/>
          </p:cNvSpPr>
          <p:nvPr>
            <p:ph type="title"/>
          </p:nvPr>
        </p:nvSpPr>
        <p:spPr/>
        <p:txBody>
          <a:bodyPr/>
          <a:lstStyle/>
          <a:p>
            <a:r>
              <a:rPr lang="en-US" err="1">
                <a:solidFill>
                  <a:schemeClr val="bg1"/>
                </a:solidFill>
              </a:rPr>
              <a:t>Finanzielles</a:t>
            </a:r>
            <a:r>
              <a:rPr lang="en-US">
                <a:solidFill>
                  <a:schemeClr val="bg1"/>
                </a:solidFill>
              </a:rPr>
              <a:t> </a:t>
            </a:r>
            <a:r>
              <a:rPr lang="en-US" err="1">
                <a:solidFill>
                  <a:schemeClr val="bg1"/>
                </a:solidFill>
              </a:rPr>
              <a:t>Modellieren</a:t>
            </a:r>
            <a:endParaRPr lang="en-US">
              <a:solidFill>
                <a:schemeClr val="bg1"/>
              </a:solidFill>
            </a:endParaRPr>
          </a:p>
        </p:txBody>
      </p:sp>
      <p:sp>
        <p:nvSpPr>
          <p:cNvPr id="5" name="Ellipse 4">
            <a:extLst>
              <a:ext uri="{FF2B5EF4-FFF2-40B4-BE49-F238E27FC236}">
                <a16:creationId xmlns:a16="http://schemas.microsoft.com/office/drawing/2014/main" id="{9110ABAD-452F-4D8E-388A-84439602CBE4}"/>
              </a:ext>
            </a:extLst>
          </p:cNvPr>
          <p:cNvSpPr/>
          <p:nvPr/>
        </p:nvSpPr>
        <p:spPr>
          <a:xfrm>
            <a:off x="2533924" y="4399819"/>
            <a:ext cx="210312" cy="20116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254303B3-74AA-8374-D33C-86735862ED45}"/>
              </a:ext>
            </a:extLst>
          </p:cNvPr>
          <p:cNvSpPr txBox="1"/>
          <p:nvPr/>
        </p:nvSpPr>
        <p:spPr>
          <a:xfrm>
            <a:off x="2224711" y="4119232"/>
            <a:ext cx="828737" cy="307777"/>
          </a:xfrm>
          <a:prstGeom prst="rect">
            <a:avLst/>
          </a:prstGeom>
          <a:noFill/>
        </p:spPr>
        <p:txBody>
          <a:bodyPr wrap="square" rtlCol="0">
            <a:spAutoFit/>
          </a:bodyPr>
          <a:lstStyle/>
          <a:p>
            <a:r>
              <a:rPr lang="en-US" sz="1400"/>
              <a:t>Creature</a:t>
            </a:r>
          </a:p>
        </p:txBody>
      </p:sp>
      <p:cxnSp>
        <p:nvCxnSpPr>
          <p:cNvPr id="8" name="Gerader Verbinder 7">
            <a:extLst>
              <a:ext uri="{FF2B5EF4-FFF2-40B4-BE49-F238E27FC236}">
                <a16:creationId xmlns:a16="http://schemas.microsoft.com/office/drawing/2014/main" id="{38F824A7-54BE-E9EC-3E35-AC1F99FC4007}"/>
              </a:ext>
            </a:extLst>
          </p:cNvPr>
          <p:cNvCxnSpPr>
            <a:cxnSpLocks/>
          </p:cNvCxnSpPr>
          <p:nvPr/>
        </p:nvCxnSpPr>
        <p:spPr>
          <a:xfrm flipH="1">
            <a:off x="2117872" y="4500403"/>
            <a:ext cx="446851" cy="285492"/>
          </a:xfrm>
          <a:prstGeom prst="line">
            <a:avLst/>
          </a:prstGeom>
        </p:spPr>
        <p:style>
          <a:lnRef idx="3">
            <a:schemeClr val="dk1"/>
          </a:lnRef>
          <a:fillRef idx="0">
            <a:schemeClr val="dk1"/>
          </a:fillRef>
          <a:effectRef idx="2">
            <a:schemeClr val="dk1"/>
          </a:effectRef>
          <a:fontRef idx="minor">
            <a:schemeClr val="tx1"/>
          </a:fontRef>
        </p:style>
      </p:cxnSp>
      <p:sp>
        <p:nvSpPr>
          <p:cNvPr id="9" name="Ellipse 8">
            <a:extLst>
              <a:ext uri="{FF2B5EF4-FFF2-40B4-BE49-F238E27FC236}">
                <a16:creationId xmlns:a16="http://schemas.microsoft.com/office/drawing/2014/main" id="{31BFE2A5-038C-015C-D13A-21F299FCEDA6}"/>
              </a:ext>
            </a:extLst>
          </p:cNvPr>
          <p:cNvSpPr/>
          <p:nvPr/>
        </p:nvSpPr>
        <p:spPr>
          <a:xfrm>
            <a:off x="2012716" y="4674139"/>
            <a:ext cx="210312" cy="20116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4F5C9750-7F84-8E73-636A-68E165A23644}"/>
              </a:ext>
            </a:extLst>
          </p:cNvPr>
          <p:cNvSpPr txBox="1"/>
          <p:nvPr/>
        </p:nvSpPr>
        <p:spPr>
          <a:xfrm>
            <a:off x="1735986" y="4366362"/>
            <a:ext cx="828737" cy="307777"/>
          </a:xfrm>
          <a:prstGeom prst="rect">
            <a:avLst/>
          </a:prstGeom>
          <a:noFill/>
        </p:spPr>
        <p:txBody>
          <a:bodyPr wrap="square" rtlCol="0">
            <a:spAutoFit/>
          </a:bodyPr>
          <a:lstStyle/>
          <a:p>
            <a:r>
              <a:rPr lang="en-US" sz="1400"/>
              <a:t>Human</a:t>
            </a:r>
          </a:p>
        </p:txBody>
      </p:sp>
      <p:cxnSp>
        <p:nvCxnSpPr>
          <p:cNvPr id="12" name="Gerader Verbinder 11">
            <a:extLst>
              <a:ext uri="{FF2B5EF4-FFF2-40B4-BE49-F238E27FC236}">
                <a16:creationId xmlns:a16="http://schemas.microsoft.com/office/drawing/2014/main" id="{1D8EAB0E-2D37-5909-E765-643275E0C4A2}"/>
              </a:ext>
            </a:extLst>
          </p:cNvPr>
          <p:cNvCxnSpPr>
            <a:cxnSpLocks/>
          </p:cNvCxnSpPr>
          <p:nvPr/>
        </p:nvCxnSpPr>
        <p:spPr>
          <a:xfrm flipH="1">
            <a:off x="1632512" y="4818320"/>
            <a:ext cx="446851" cy="285492"/>
          </a:xfrm>
          <a:prstGeom prst="line">
            <a:avLst/>
          </a:prstGeom>
        </p:spPr>
        <p:style>
          <a:lnRef idx="3">
            <a:schemeClr val="dk1"/>
          </a:lnRef>
          <a:fillRef idx="0">
            <a:schemeClr val="dk1"/>
          </a:fillRef>
          <a:effectRef idx="2">
            <a:schemeClr val="dk1"/>
          </a:effectRef>
          <a:fontRef idx="minor">
            <a:schemeClr val="tx1"/>
          </a:fontRef>
        </p:style>
      </p:cxnSp>
      <p:sp>
        <p:nvSpPr>
          <p:cNvPr id="13" name="Ellipse 12">
            <a:extLst>
              <a:ext uri="{FF2B5EF4-FFF2-40B4-BE49-F238E27FC236}">
                <a16:creationId xmlns:a16="http://schemas.microsoft.com/office/drawing/2014/main" id="{7FFE16C6-40B2-C5D4-D8B3-B2DE16890E57}"/>
              </a:ext>
            </a:extLst>
          </p:cNvPr>
          <p:cNvSpPr/>
          <p:nvPr/>
        </p:nvSpPr>
        <p:spPr>
          <a:xfrm>
            <a:off x="1490177" y="4994084"/>
            <a:ext cx="210312" cy="20116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DE7D63FB-6AAC-C1C4-E9AD-41CE6406B96A}"/>
              </a:ext>
            </a:extLst>
          </p:cNvPr>
          <p:cNvSpPr txBox="1"/>
          <p:nvPr/>
        </p:nvSpPr>
        <p:spPr>
          <a:xfrm>
            <a:off x="1218143" y="4684184"/>
            <a:ext cx="828737" cy="307777"/>
          </a:xfrm>
          <a:prstGeom prst="rect">
            <a:avLst/>
          </a:prstGeom>
          <a:noFill/>
        </p:spPr>
        <p:txBody>
          <a:bodyPr wrap="square" rtlCol="0">
            <a:spAutoFit/>
          </a:bodyPr>
          <a:lstStyle/>
          <a:p>
            <a:r>
              <a:rPr lang="en-US" sz="1400" dirty="0"/>
              <a:t>Student</a:t>
            </a:r>
          </a:p>
        </p:txBody>
      </p:sp>
      <p:cxnSp>
        <p:nvCxnSpPr>
          <p:cNvPr id="15" name="Gerader Verbinder 14">
            <a:extLst>
              <a:ext uri="{FF2B5EF4-FFF2-40B4-BE49-F238E27FC236}">
                <a16:creationId xmlns:a16="http://schemas.microsoft.com/office/drawing/2014/main" id="{76C65EED-9CCD-CB2B-FF21-E81F588CBCB8}"/>
              </a:ext>
            </a:extLst>
          </p:cNvPr>
          <p:cNvCxnSpPr>
            <a:cxnSpLocks/>
          </p:cNvCxnSpPr>
          <p:nvPr/>
        </p:nvCxnSpPr>
        <p:spPr>
          <a:xfrm>
            <a:off x="2175978" y="4836551"/>
            <a:ext cx="231136" cy="358701"/>
          </a:xfrm>
          <a:prstGeom prst="line">
            <a:avLst/>
          </a:prstGeom>
        </p:spPr>
        <p:style>
          <a:lnRef idx="3">
            <a:schemeClr val="dk1"/>
          </a:lnRef>
          <a:fillRef idx="0">
            <a:schemeClr val="dk1"/>
          </a:fillRef>
          <a:effectRef idx="2">
            <a:schemeClr val="dk1"/>
          </a:effectRef>
          <a:fontRef idx="minor">
            <a:schemeClr val="tx1"/>
          </a:fontRef>
        </p:style>
      </p:cxnSp>
      <p:sp>
        <p:nvSpPr>
          <p:cNvPr id="17" name="Ellipse 16">
            <a:extLst>
              <a:ext uri="{FF2B5EF4-FFF2-40B4-BE49-F238E27FC236}">
                <a16:creationId xmlns:a16="http://schemas.microsoft.com/office/drawing/2014/main" id="{4C87E841-1282-EBD1-BFCF-F48E8BD0EFC4}"/>
              </a:ext>
            </a:extLst>
          </p:cNvPr>
          <p:cNvSpPr/>
          <p:nvPr/>
        </p:nvSpPr>
        <p:spPr>
          <a:xfrm>
            <a:off x="2271261" y="5040264"/>
            <a:ext cx="210312" cy="20116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feld 17">
            <a:extLst>
              <a:ext uri="{FF2B5EF4-FFF2-40B4-BE49-F238E27FC236}">
                <a16:creationId xmlns:a16="http://schemas.microsoft.com/office/drawing/2014/main" id="{FD3F9640-3DD0-226E-BE85-CBD49A967CDF}"/>
              </a:ext>
            </a:extLst>
          </p:cNvPr>
          <p:cNvSpPr txBox="1"/>
          <p:nvPr/>
        </p:nvSpPr>
        <p:spPr>
          <a:xfrm>
            <a:off x="1910801" y="5188024"/>
            <a:ext cx="828737" cy="307777"/>
          </a:xfrm>
          <a:prstGeom prst="rect">
            <a:avLst/>
          </a:prstGeom>
          <a:noFill/>
        </p:spPr>
        <p:txBody>
          <a:bodyPr wrap="square" rtlCol="0">
            <a:spAutoFit/>
          </a:bodyPr>
          <a:lstStyle/>
          <a:p>
            <a:r>
              <a:rPr lang="en-US" sz="1400"/>
              <a:t>Child</a:t>
            </a:r>
          </a:p>
        </p:txBody>
      </p:sp>
      <p:cxnSp>
        <p:nvCxnSpPr>
          <p:cNvPr id="19" name="Gerader Verbinder 18">
            <a:extLst>
              <a:ext uri="{FF2B5EF4-FFF2-40B4-BE49-F238E27FC236}">
                <a16:creationId xmlns:a16="http://schemas.microsoft.com/office/drawing/2014/main" id="{B1C95852-63C3-9EF9-DEE8-6058F59B942D}"/>
              </a:ext>
            </a:extLst>
          </p:cNvPr>
          <p:cNvCxnSpPr>
            <a:cxnSpLocks/>
          </p:cNvCxnSpPr>
          <p:nvPr/>
        </p:nvCxnSpPr>
        <p:spPr>
          <a:xfrm>
            <a:off x="2620002" y="4446526"/>
            <a:ext cx="231136" cy="358701"/>
          </a:xfrm>
          <a:prstGeom prst="line">
            <a:avLst/>
          </a:prstGeom>
        </p:spPr>
        <p:style>
          <a:lnRef idx="3">
            <a:schemeClr val="dk1"/>
          </a:lnRef>
          <a:fillRef idx="0">
            <a:schemeClr val="dk1"/>
          </a:fillRef>
          <a:effectRef idx="2">
            <a:schemeClr val="dk1"/>
          </a:effectRef>
          <a:fontRef idx="minor">
            <a:schemeClr val="tx1"/>
          </a:fontRef>
        </p:style>
      </p:cxnSp>
      <p:sp>
        <p:nvSpPr>
          <p:cNvPr id="20" name="Ellipse 19">
            <a:extLst>
              <a:ext uri="{FF2B5EF4-FFF2-40B4-BE49-F238E27FC236}">
                <a16:creationId xmlns:a16="http://schemas.microsoft.com/office/drawing/2014/main" id="{158857D2-D511-3404-8428-F409119B34DA}"/>
              </a:ext>
            </a:extLst>
          </p:cNvPr>
          <p:cNvSpPr/>
          <p:nvPr/>
        </p:nvSpPr>
        <p:spPr>
          <a:xfrm>
            <a:off x="2755291" y="4696816"/>
            <a:ext cx="210312" cy="20116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1D3C37D-C51E-BD89-D029-5A23C871D773}"/>
              </a:ext>
            </a:extLst>
          </p:cNvPr>
          <p:cNvSpPr txBox="1"/>
          <p:nvPr/>
        </p:nvSpPr>
        <p:spPr>
          <a:xfrm>
            <a:off x="2790963" y="4427009"/>
            <a:ext cx="828737" cy="307777"/>
          </a:xfrm>
          <a:prstGeom prst="rect">
            <a:avLst/>
          </a:prstGeom>
          <a:noFill/>
        </p:spPr>
        <p:txBody>
          <a:bodyPr wrap="square" rtlCol="0">
            <a:spAutoFit/>
          </a:bodyPr>
          <a:lstStyle/>
          <a:p>
            <a:r>
              <a:rPr lang="en-US" sz="1400"/>
              <a:t>Animal</a:t>
            </a:r>
          </a:p>
        </p:txBody>
      </p:sp>
      <p:cxnSp>
        <p:nvCxnSpPr>
          <p:cNvPr id="22" name="Gerader Verbinder 21">
            <a:extLst>
              <a:ext uri="{FF2B5EF4-FFF2-40B4-BE49-F238E27FC236}">
                <a16:creationId xmlns:a16="http://schemas.microsoft.com/office/drawing/2014/main" id="{28512645-20BF-979D-8298-F5A1DE5B135A}"/>
              </a:ext>
            </a:extLst>
          </p:cNvPr>
          <p:cNvCxnSpPr>
            <a:cxnSpLocks/>
          </p:cNvCxnSpPr>
          <p:nvPr/>
        </p:nvCxnSpPr>
        <p:spPr>
          <a:xfrm>
            <a:off x="2965603" y="4828522"/>
            <a:ext cx="447539" cy="350085"/>
          </a:xfrm>
          <a:prstGeom prst="line">
            <a:avLst/>
          </a:prstGeom>
        </p:spPr>
        <p:style>
          <a:lnRef idx="3">
            <a:schemeClr val="dk1"/>
          </a:lnRef>
          <a:fillRef idx="0">
            <a:schemeClr val="dk1"/>
          </a:fillRef>
          <a:effectRef idx="2">
            <a:schemeClr val="dk1"/>
          </a:effectRef>
          <a:fontRef idx="minor">
            <a:schemeClr val="tx1"/>
          </a:fontRef>
        </p:style>
      </p:cxnSp>
      <p:sp>
        <p:nvSpPr>
          <p:cNvPr id="24" name="Ellipse 23">
            <a:extLst>
              <a:ext uri="{FF2B5EF4-FFF2-40B4-BE49-F238E27FC236}">
                <a16:creationId xmlns:a16="http://schemas.microsoft.com/office/drawing/2014/main" id="{5FE0DBEB-CA82-6CAF-4FB2-ADCDA35D5314}"/>
              </a:ext>
            </a:extLst>
          </p:cNvPr>
          <p:cNvSpPr/>
          <p:nvPr/>
        </p:nvSpPr>
        <p:spPr>
          <a:xfrm>
            <a:off x="3226912" y="5048738"/>
            <a:ext cx="210312" cy="20116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extfeld 24">
            <a:extLst>
              <a:ext uri="{FF2B5EF4-FFF2-40B4-BE49-F238E27FC236}">
                <a16:creationId xmlns:a16="http://schemas.microsoft.com/office/drawing/2014/main" id="{FEDFB750-4E3B-810C-4AEE-745E5FDBEE3F}"/>
              </a:ext>
            </a:extLst>
          </p:cNvPr>
          <p:cNvSpPr txBox="1"/>
          <p:nvPr/>
        </p:nvSpPr>
        <p:spPr>
          <a:xfrm>
            <a:off x="3120322" y="5223384"/>
            <a:ext cx="828737" cy="307777"/>
          </a:xfrm>
          <a:prstGeom prst="rect">
            <a:avLst/>
          </a:prstGeom>
          <a:noFill/>
        </p:spPr>
        <p:txBody>
          <a:bodyPr wrap="square" rtlCol="0">
            <a:spAutoFit/>
          </a:bodyPr>
          <a:lstStyle/>
          <a:p>
            <a:r>
              <a:rPr lang="en-US" sz="1400"/>
              <a:t>Sheep</a:t>
            </a:r>
          </a:p>
        </p:txBody>
      </p:sp>
      <p:cxnSp>
        <p:nvCxnSpPr>
          <p:cNvPr id="26" name="Gerader Verbinder 25">
            <a:extLst>
              <a:ext uri="{FF2B5EF4-FFF2-40B4-BE49-F238E27FC236}">
                <a16:creationId xmlns:a16="http://schemas.microsoft.com/office/drawing/2014/main" id="{27DFDB46-34F7-C51C-9F1C-1691442B6FED}"/>
              </a:ext>
            </a:extLst>
          </p:cNvPr>
          <p:cNvCxnSpPr>
            <a:cxnSpLocks/>
          </p:cNvCxnSpPr>
          <p:nvPr/>
        </p:nvCxnSpPr>
        <p:spPr>
          <a:xfrm flipH="1">
            <a:off x="2826048" y="4833601"/>
            <a:ext cx="52525" cy="452782"/>
          </a:xfrm>
          <a:prstGeom prst="line">
            <a:avLst/>
          </a:prstGeom>
        </p:spPr>
        <p:style>
          <a:lnRef idx="3">
            <a:schemeClr val="dk1"/>
          </a:lnRef>
          <a:fillRef idx="0">
            <a:schemeClr val="dk1"/>
          </a:fillRef>
          <a:effectRef idx="2">
            <a:schemeClr val="dk1"/>
          </a:effectRef>
          <a:fontRef idx="minor">
            <a:schemeClr val="tx1"/>
          </a:fontRef>
        </p:style>
      </p:cxnSp>
      <p:sp>
        <p:nvSpPr>
          <p:cNvPr id="29" name="Ellipse 28">
            <a:extLst>
              <a:ext uri="{FF2B5EF4-FFF2-40B4-BE49-F238E27FC236}">
                <a16:creationId xmlns:a16="http://schemas.microsoft.com/office/drawing/2014/main" id="{F98C0DA3-8CE7-F85A-21E8-CADC829D2250}"/>
              </a:ext>
            </a:extLst>
          </p:cNvPr>
          <p:cNvSpPr/>
          <p:nvPr/>
        </p:nvSpPr>
        <p:spPr>
          <a:xfrm>
            <a:off x="2729793" y="5167387"/>
            <a:ext cx="210312" cy="20116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Textfeld 29">
            <a:extLst>
              <a:ext uri="{FF2B5EF4-FFF2-40B4-BE49-F238E27FC236}">
                <a16:creationId xmlns:a16="http://schemas.microsoft.com/office/drawing/2014/main" id="{94D44817-D178-164C-C05A-7241A1B0C554}"/>
              </a:ext>
            </a:extLst>
          </p:cNvPr>
          <p:cNvSpPr txBox="1"/>
          <p:nvPr/>
        </p:nvSpPr>
        <p:spPr>
          <a:xfrm>
            <a:off x="2535481" y="5321823"/>
            <a:ext cx="828737" cy="307777"/>
          </a:xfrm>
          <a:prstGeom prst="rect">
            <a:avLst/>
          </a:prstGeom>
          <a:noFill/>
        </p:spPr>
        <p:txBody>
          <a:bodyPr wrap="square" rtlCol="0">
            <a:spAutoFit/>
          </a:bodyPr>
          <a:lstStyle/>
          <a:p>
            <a:r>
              <a:rPr lang="en-US" sz="1400"/>
              <a:t>Cow</a:t>
            </a:r>
          </a:p>
        </p:txBody>
      </p:sp>
      <p:sp>
        <p:nvSpPr>
          <p:cNvPr id="16" name="Rechteck: abgerundete Ecken 15">
            <a:extLst>
              <a:ext uri="{FF2B5EF4-FFF2-40B4-BE49-F238E27FC236}">
                <a16:creationId xmlns:a16="http://schemas.microsoft.com/office/drawing/2014/main" id="{0FE4D505-4EDF-1CD4-3202-A2BB88C10E7A}"/>
              </a:ext>
            </a:extLst>
          </p:cNvPr>
          <p:cNvSpPr/>
          <p:nvPr/>
        </p:nvSpPr>
        <p:spPr>
          <a:xfrm>
            <a:off x="4480840" y="1690688"/>
            <a:ext cx="3611880" cy="4582096"/>
          </a:xfrm>
          <a:prstGeom prst="round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hteck: abgerundete Ecken 22">
            <a:extLst>
              <a:ext uri="{FF2B5EF4-FFF2-40B4-BE49-F238E27FC236}">
                <a16:creationId xmlns:a16="http://schemas.microsoft.com/office/drawing/2014/main" id="{D943B395-92AF-FD99-84EF-FCD9ECD9B691}"/>
              </a:ext>
            </a:extLst>
          </p:cNvPr>
          <p:cNvSpPr/>
          <p:nvPr/>
        </p:nvSpPr>
        <p:spPr>
          <a:xfrm>
            <a:off x="8139447" y="1707900"/>
            <a:ext cx="3611880" cy="4582096"/>
          </a:xfrm>
          <a:prstGeom prst="round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feld 26">
            <a:extLst>
              <a:ext uri="{FF2B5EF4-FFF2-40B4-BE49-F238E27FC236}">
                <a16:creationId xmlns:a16="http://schemas.microsoft.com/office/drawing/2014/main" id="{6D336A08-385A-AEAB-4C41-ADEE88517046}"/>
              </a:ext>
            </a:extLst>
          </p:cNvPr>
          <p:cNvSpPr txBox="1"/>
          <p:nvPr/>
        </p:nvSpPr>
        <p:spPr>
          <a:xfrm>
            <a:off x="1320580" y="1718576"/>
            <a:ext cx="3022820" cy="2554545"/>
          </a:xfrm>
          <a:prstGeom prst="rect">
            <a:avLst/>
          </a:prstGeom>
          <a:noFill/>
        </p:spPr>
        <p:txBody>
          <a:bodyPr wrap="square" rtlCol="0">
            <a:spAutoFit/>
          </a:bodyPr>
          <a:lstStyle/>
          <a:p>
            <a:pPr lvl="0"/>
            <a:r>
              <a:rPr lang="en-US" sz="3200" dirty="0">
                <a:solidFill>
                  <a:schemeClr val="bg1"/>
                </a:solidFill>
              </a:rPr>
              <a:t>WordNet</a:t>
            </a:r>
          </a:p>
          <a:p>
            <a:pPr lvl="0"/>
            <a:r>
              <a:rPr lang="en-US" sz="2200" dirty="0">
                <a:solidFill>
                  <a:schemeClr val="bg1"/>
                </a:solidFill>
              </a:rPr>
              <a:t>1. </a:t>
            </a:r>
            <a:r>
              <a:rPr lang="en-US" sz="2200" dirty="0" err="1">
                <a:solidFill>
                  <a:schemeClr val="bg1"/>
                </a:solidFill>
              </a:rPr>
              <a:t>Tokenisiere</a:t>
            </a:r>
            <a:r>
              <a:rPr lang="en-US" sz="2200" dirty="0">
                <a:solidFill>
                  <a:schemeClr val="bg1"/>
                </a:solidFill>
              </a:rPr>
              <a:t> die </a:t>
            </a:r>
            <a:r>
              <a:rPr lang="en-US" sz="2200" dirty="0" err="1">
                <a:solidFill>
                  <a:schemeClr val="bg1"/>
                </a:solidFill>
              </a:rPr>
              <a:t>Titel</a:t>
            </a:r>
            <a:r>
              <a:rPr lang="en-US" sz="2200" dirty="0">
                <a:solidFill>
                  <a:schemeClr val="bg1"/>
                </a:solidFill>
              </a:rPr>
              <a:t> der Artikel</a:t>
            </a:r>
          </a:p>
          <a:p>
            <a:pPr lvl="0"/>
            <a:r>
              <a:rPr lang="en-US" sz="2200" dirty="0">
                <a:solidFill>
                  <a:schemeClr val="bg1"/>
                </a:solidFill>
              </a:rPr>
              <a:t>2. </a:t>
            </a:r>
            <a:r>
              <a:rPr lang="en-US" sz="2200" dirty="0" err="1">
                <a:solidFill>
                  <a:schemeClr val="bg1"/>
                </a:solidFill>
              </a:rPr>
              <a:t>Kalkuliere</a:t>
            </a:r>
            <a:r>
              <a:rPr lang="en-US" sz="2200" dirty="0">
                <a:solidFill>
                  <a:schemeClr val="bg1"/>
                </a:solidFill>
              </a:rPr>
              <a:t> die </a:t>
            </a:r>
            <a:r>
              <a:rPr lang="en-US" sz="2200" dirty="0" err="1">
                <a:solidFill>
                  <a:schemeClr val="bg1"/>
                </a:solidFill>
              </a:rPr>
              <a:t>Ähnlichkeit</a:t>
            </a:r>
            <a:r>
              <a:rPr lang="en-US" sz="2200" dirty="0">
                <a:solidFill>
                  <a:schemeClr val="bg1"/>
                </a:solidFill>
              </a:rPr>
              <a:t> </a:t>
            </a:r>
            <a:r>
              <a:rPr lang="en-US" sz="2200" dirty="0" err="1">
                <a:solidFill>
                  <a:schemeClr val="bg1"/>
                </a:solidFill>
              </a:rPr>
              <a:t>zu</a:t>
            </a:r>
            <a:r>
              <a:rPr lang="en-US" sz="2200" dirty="0">
                <a:solidFill>
                  <a:schemeClr val="bg1"/>
                </a:solidFill>
              </a:rPr>
              <a:t> den Features</a:t>
            </a:r>
          </a:p>
          <a:p>
            <a:endParaRPr lang="en-US" dirty="0"/>
          </a:p>
        </p:txBody>
      </p:sp>
      <p:sp>
        <p:nvSpPr>
          <p:cNvPr id="28" name="Textfeld 27">
            <a:extLst>
              <a:ext uri="{FF2B5EF4-FFF2-40B4-BE49-F238E27FC236}">
                <a16:creationId xmlns:a16="http://schemas.microsoft.com/office/drawing/2014/main" id="{C05F0081-ED09-C7FC-1C0B-67CD85637232}"/>
              </a:ext>
            </a:extLst>
          </p:cNvPr>
          <p:cNvSpPr txBox="1"/>
          <p:nvPr/>
        </p:nvSpPr>
        <p:spPr>
          <a:xfrm>
            <a:off x="4604709" y="1758427"/>
            <a:ext cx="3350571" cy="32316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chemeClr val="bg1"/>
                </a:solidFill>
                <a:effectLst/>
                <a:uLnTx/>
                <a:uFillTx/>
              </a:rPr>
              <a:t>Glove/ST/Doc2Vec</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chemeClr val="bg1"/>
                </a:solidFill>
                <a:effectLst/>
                <a:uLnTx/>
                <a:uFillTx/>
              </a:rPr>
              <a:t>1. </a:t>
            </a:r>
            <a:r>
              <a:rPr kumimoji="0" lang="en-US" sz="2200" b="0" i="0" u="none" strike="noStrike" kern="0" cap="none" spc="0" normalizeH="0" baseline="0" noProof="0" err="1">
                <a:ln>
                  <a:noFill/>
                </a:ln>
                <a:solidFill>
                  <a:schemeClr val="bg1"/>
                </a:solidFill>
                <a:effectLst/>
                <a:uLnTx/>
                <a:uFillTx/>
              </a:rPr>
              <a:t>Vektorisiere</a:t>
            </a:r>
            <a:r>
              <a:rPr kumimoji="0" lang="en-US" sz="2200" b="0" i="0" u="none" strike="noStrike" kern="0" cap="none" spc="0" normalizeH="0" baseline="0" noProof="0">
                <a:ln>
                  <a:noFill/>
                </a:ln>
                <a:solidFill>
                  <a:schemeClr val="bg1"/>
                </a:solidFill>
                <a:effectLst/>
                <a:uLnTx/>
                <a:uFillTx/>
              </a:rPr>
              <a:t> </a:t>
            </a:r>
            <a:r>
              <a:rPr kumimoji="0" lang="en-US" sz="2200" b="0" i="0" u="none" strike="noStrike" kern="0" cap="none" spc="0" normalizeH="0" baseline="0" noProof="0" err="1">
                <a:ln>
                  <a:noFill/>
                </a:ln>
                <a:solidFill>
                  <a:schemeClr val="bg1"/>
                </a:solidFill>
                <a:effectLst/>
                <a:uLnTx/>
                <a:uFillTx/>
              </a:rPr>
              <a:t>Wörter</a:t>
            </a:r>
            <a:r>
              <a:rPr kumimoji="0" lang="en-US" sz="2200" b="0" i="0" u="none" strike="noStrike" kern="0" cap="none" spc="0" normalizeH="0" baseline="0" noProof="0">
                <a:ln>
                  <a:noFill/>
                </a:ln>
                <a:solidFill>
                  <a:schemeClr val="bg1"/>
                </a:solidFill>
                <a:effectLst/>
                <a:uLnTx/>
                <a:uFillTx/>
              </a:rPr>
              <a:t>, </a:t>
            </a:r>
            <a:r>
              <a:rPr kumimoji="0" lang="en-US" sz="2200" b="0" i="0" u="none" strike="noStrike" kern="0" cap="none" spc="0" normalizeH="0" baseline="0" noProof="0" err="1">
                <a:ln>
                  <a:noFill/>
                </a:ln>
                <a:solidFill>
                  <a:schemeClr val="bg1"/>
                </a:solidFill>
                <a:effectLst/>
                <a:uLnTx/>
                <a:uFillTx/>
              </a:rPr>
              <a:t>Sätze</a:t>
            </a:r>
            <a:r>
              <a:rPr kumimoji="0" lang="en-US" sz="2200" b="0" i="0" u="none" strike="noStrike" kern="0" cap="none" spc="0" normalizeH="0" baseline="0" noProof="0">
                <a:ln>
                  <a:noFill/>
                </a:ln>
                <a:solidFill>
                  <a:schemeClr val="bg1"/>
                </a:solidFill>
                <a:effectLst/>
                <a:uLnTx/>
                <a:uFillTx/>
              </a:rPr>
              <a:t> </a:t>
            </a:r>
            <a:r>
              <a:rPr kumimoji="0" lang="en-US" sz="2200" b="0" i="0" u="none" strike="noStrike" kern="0" cap="none" spc="0" normalizeH="0" baseline="0" noProof="0" err="1">
                <a:ln>
                  <a:noFill/>
                </a:ln>
                <a:solidFill>
                  <a:schemeClr val="bg1"/>
                </a:solidFill>
                <a:effectLst/>
                <a:uLnTx/>
                <a:uFillTx/>
              </a:rPr>
              <a:t>oder</a:t>
            </a:r>
            <a:r>
              <a:rPr kumimoji="0" lang="en-US" sz="2200" b="0" i="0" u="none" strike="noStrike" kern="0" cap="none" spc="0" normalizeH="0" baseline="0" noProof="0">
                <a:ln>
                  <a:noFill/>
                </a:ln>
                <a:solidFill>
                  <a:schemeClr val="bg1"/>
                </a:solidFill>
                <a:effectLst/>
                <a:uLnTx/>
                <a:uFillTx/>
              </a:rPr>
              <a:t> </a:t>
            </a:r>
            <a:r>
              <a:rPr kumimoji="0" lang="en-US" sz="2200" b="0" i="0" u="none" strike="noStrike" kern="0" cap="none" spc="0" normalizeH="0" baseline="0" noProof="0" err="1">
                <a:ln>
                  <a:noFill/>
                </a:ln>
                <a:solidFill>
                  <a:schemeClr val="bg1"/>
                </a:solidFill>
                <a:effectLst/>
                <a:uLnTx/>
                <a:uFillTx/>
              </a:rPr>
              <a:t>Dokumente</a:t>
            </a:r>
            <a:endParaRPr kumimoji="0" lang="en-US" sz="2200" b="0" i="0" u="none" strike="noStrike" kern="0" cap="none" spc="0" normalizeH="0" baseline="0" noProof="0">
              <a:ln>
                <a:noFill/>
              </a:ln>
              <a:solidFill>
                <a:schemeClr val="bg1"/>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chemeClr val="bg1"/>
                </a:solidFill>
                <a:effectLst/>
                <a:uLnTx/>
                <a:uFillTx/>
              </a:rPr>
              <a:t>2. Für </a:t>
            </a:r>
            <a:r>
              <a:rPr kumimoji="0" lang="en-US" sz="2200" b="0" i="0" u="none" strike="noStrike" kern="0" cap="none" spc="0" normalizeH="0" baseline="0" noProof="0" err="1">
                <a:ln>
                  <a:noFill/>
                </a:ln>
                <a:solidFill>
                  <a:schemeClr val="bg1"/>
                </a:solidFill>
                <a:effectLst/>
                <a:uLnTx/>
                <a:uFillTx/>
              </a:rPr>
              <a:t>jedes</a:t>
            </a:r>
            <a:r>
              <a:rPr kumimoji="0" lang="en-US" sz="2200" b="0" i="0" u="none" strike="noStrike" kern="0" cap="none" spc="0" normalizeH="0" baseline="0" noProof="0">
                <a:ln>
                  <a:noFill/>
                </a:ln>
                <a:solidFill>
                  <a:schemeClr val="bg1"/>
                </a:solidFill>
                <a:effectLst/>
                <a:uLnTx/>
                <a:uFillTx/>
              </a:rPr>
              <a:t> Feature: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chemeClr val="bg1"/>
                </a:solidFill>
                <a:effectLst/>
                <a:uLnTx/>
                <a:uFillTx/>
              </a:rPr>
              <a:t>- </a:t>
            </a:r>
            <a:r>
              <a:rPr kumimoji="0" lang="en-US" sz="2200" b="0" i="0" u="none" strike="noStrike" kern="0" cap="none" spc="0" normalizeH="0" baseline="0" noProof="0" err="1">
                <a:ln>
                  <a:noFill/>
                </a:ln>
                <a:solidFill>
                  <a:schemeClr val="bg1"/>
                </a:solidFill>
                <a:effectLst/>
                <a:uLnTx/>
                <a:uFillTx/>
              </a:rPr>
              <a:t>Kalkuliere</a:t>
            </a:r>
            <a:r>
              <a:rPr kumimoji="0" lang="en-US" sz="2200" b="0" i="0" u="none" strike="noStrike" kern="0" cap="none" spc="0" normalizeH="0" baseline="0" noProof="0">
                <a:ln>
                  <a:noFill/>
                </a:ln>
                <a:solidFill>
                  <a:schemeClr val="bg1"/>
                </a:solidFill>
                <a:effectLst/>
                <a:uLnTx/>
                <a:uFillTx/>
              </a:rPr>
              <a:t> </a:t>
            </a:r>
            <a:r>
              <a:rPr kumimoji="0" lang="en-US" sz="2200" b="0" i="0" u="none" strike="noStrike" kern="0" cap="none" spc="0" normalizeH="0" baseline="0" noProof="0" err="1">
                <a:ln>
                  <a:noFill/>
                </a:ln>
                <a:solidFill>
                  <a:schemeClr val="bg1"/>
                </a:solidFill>
                <a:effectLst/>
                <a:uLnTx/>
                <a:uFillTx/>
              </a:rPr>
              <a:t>Kosinusähnlichkeit</a:t>
            </a:r>
            <a:r>
              <a:rPr kumimoji="0" lang="en-US" sz="2200" b="0" i="0" u="none" strike="noStrike" kern="0" cap="none" spc="0" normalizeH="0" baseline="0" noProof="0">
                <a:ln>
                  <a:noFill/>
                </a:ln>
                <a:solidFill>
                  <a:schemeClr val="bg1"/>
                </a:solidFill>
                <a:effectLst/>
                <a:uLnTx/>
                <a:uFillTx/>
              </a:rPr>
              <a:t> von Features und </a:t>
            </a:r>
            <a:r>
              <a:rPr kumimoji="0" lang="en-US" sz="2200" b="0" i="0" u="none" strike="noStrike" kern="0" cap="none" spc="0" normalizeH="0" baseline="0" noProof="0" err="1">
                <a:ln>
                  <a:noFill/>
                </a:ln>
                <a:solidFill>
                  <a:schemeClr val="bg1"/>
                </a:solidFill>
                <a:effectLst/>
                <a:uLnTx/>
                <a:uFillTx/>
              </a:rPr>
              <a:t>vektorsierten</a:t>
            </a:r>
            <a:r>
              <a:rPr kumimoji="0" lang="en-US" sz="2200" b="0" i="0" u="none" strike="noStrike" kern="0" cap="none" spc="0" normalizeH="0" baseline="0" noProof="0">
                <a:ln>
                  <a:noFill/>
                </a:ln>
                <a:solidFill>
                  <a:schemeClr val="bg1"/>
                </a:solidFill>
                <a:effectLst/>
                <a:uLnTx/>
                <a:uFillTx/>
              </a:rPr>
              <a:t> </a:t>
            </a:r>
            <a:r>
              <a:rPr kumimoji="0" lang="en-US" sz="2200" b="0" i="0" u="none" strike="noStrike" kern="0" cap="none" spc="0" normalizeH="0" baseline="0" noProof="0" err="1">
                <a:ln>
                  <a:noFill/>
                </a:ln>
                <a:solidFill>
                  <a:schemeClr val="bg1"/>
                </a:solidFill>
                <a:effectLst/>
                <a:uLnTx/>
                <a:uFillTx/>
              </a:rPr>
              <a:t>Einträgen</a:t>
            </a:r>
            <a:endParaRPr kumimoji="0" lang="en-US" sz="2200" b="0" i="0" u="none" strike="noStrike" kern="0" cap="none" spc="0" normalizeH="0" baseline="0" noProof="0">
              <a:ln>
                <a:noFill/>
              </a:ln>
              <a:solidFill>
                <a:schemeClr val="bg1"/>
              </a:solidFill>
              <a:effectLst/>
              <a:uLnTx/>
              <a:uFillTx/>
            </a:endParaRPr>
          </a:p>
          <a:p>
            <a:endParaRPr lang="en-US"/>
          </a:p>
        </p:txBody>
      </p:sp>
      <p:cxnSp>
        <p:nvCxnSpPr>
          <p:cNvPr id="32" name="Gerade Verbindung mit Pfeil 31">
            <a:extLst>
              <a:ext uri="{FF2B5EF4-FFF2-40B4-BE49-F238E27FC236}">
                <a16:creationId xmlns:a16="http://schemas.microsoft.com/office/drawing/2014/main" id="{F23C6A53-C1E4-CEE6-53C6-08B90B0725BF}"/>
              </a:ext>
            </a:extLst>
          </p:cNvPr>
          <p:cNvCxnSpPr/>
          <p:nvPr/>
        </p:nvCxnSpPr>
        <p:spPr>
          <a:xfrm flipH="1" flipV="1">
            <a:off x="5607865" y="4808905"/>
            <a:ext cx="539496" cy="5978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D838FB79-16B9-35CF-3B5E-72EDD21EC3DE}"/>
              </a:ext>
            </a:extLst>
          </p:cNvPr>
          <p:cNvCxnSpPr>
            <a:cxnSpLocks/>
          </p:cNvCxnSpPr>
          <p:nvPr/>
        </p:nvCxnSpPr>
        <p:spPr>
          <a:xfrm flipV="1">
            <a:off x="6132686" y="4696816"/>
            <a:ext cx="741773" cy="717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Bogen 39">
            <a:extLst>
              <a:ext uri="{FF2B5EF4-FFF2-40B4-BE49-F238E27FC236}">
                <a16:creationId xmlns:a16="http://schemas.microsoft.com/office/drawing/2014/main" id="{92D6FF70-D680-D7AC-1E1E-CD79C871F9BC}"/>
              </a:ext>
            </a:extLst>
          </p:cNvPr>
          <p:cNvSpPr/>
          <p:nvPr/>
        </p:nvSpPr>
        <p:spPr>
          <a:xfrm rot="18924599">
            <a:off x="5875847" y="5087113"/>
            <a:ext cx="543029" cy="599036"/>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1" name="Textfeld 40">
            <a:extLst>
              <a:ext uri="{FF2B5EF4-FFF2-40B4-BE49-F238E27FC236}">
                <a16:creationId xmlns:a16="http://schemas.microsoft.com/office/drawing/2014/main" id="{5A4F26B9-D6FB-79A2-4F2E-A84E8C8400D9}"/>
              </a:ext>
            </a:extLst>
          </p:cNvPr>
          <p:cNvSpPr txBox="1"/>
          <p:nvPr/>
        </p:nvSpPr>
        <p:spPr>
          <a:xfrm rot="2942019">
            <a:off x="5343628" y="5114333"/>
            <a:ext cx="919425" cy="276999"/>
          </a:xfrm>
          <a:prstGeom prst="rect">
            <a:avLst/>
          </a:prstGeom>
          <a:noFill/>
        </p:spPr>
        <p:txBody>
          <a:bodyPr wrap="square" rtlCol="0">
            <a:spAutoFit/>
          </a:bodyPr>
          <a:lstStyle/>
          <a:p>
            <a:r>
              <a:rPr lang="en-US" sz="1200"/>
              <a:t>Key feature</a:t>
            </a:r>
          </a:p>
        </p:txBody>
      </p:sp>
      <p:sp>
        <p:nvSpPr>
          <p:cNvPr id="42" name="Textfeld 41">
            <a:extLst>
              <a:ext uri="{FF2B5EF4-FFF2-40B4-BE49-F238E27FC236}">
                <a16:creationId xmlns:a16="http://schemas.microsoft.com/office/drawing/2014/main" id="{1932230D-0D09-AC2C-3C71-937471C4609F}"/>
              </a:ext>
            </a:extLst>
          </p:cNvPr>
          <p:cNvSpPr txBox="1"/>
          <p:nvPr/>
        </p:nvSpPr>
        <p:spPr>
          <a:xfrm rot="19077477">
            <a:off x="5952831" y="4997209"/>
            <a:ext cx="1289773" cy="276999"/>
          </a:xfrm>
          <a:prstGeom prst="rect">
            <a:avLst/>
          </a:prstGeom>
          <a:noFill/>
        </p:spPr>
        <p:txBody>
          <a:bodyPr wrap="square" rtlCol="0">
            <a:spAutoFit/>
          </a:bodyPr>
          <a:lstStyle/>
          <a:p>
            <a:r>
              <a:rPr lang="en-US" sz="1200"/>
              <a:t>Mean of content</a:t>
            </a:r>
          </a:p>
        </p:txBody>
      </p:sp>
      <p:sp>
        <p:nvSpPr>
          <p:cNvPr id="44" name="Textfeld 43">
            <a:extLst>
              <a:ext uri="{FF2B5EF4-FFF2-40B4-BE49-F238E27FC236}">
                <a16:creationId xmlns:a16="http://schemas.microsoft.com/office/drawing/2014/main" id="{62EA9137-46D8-E306-0D59-FD2F90AC549E}"/>
              </a:ext>
            </a:extLst>
          </p:cNvPr>
          <p:cNvSpPr txBox="1"/>
          <p:nvPr/>
        </p:nvSpPr>
        <p:spPr>
          <a:xfrm>
            <a:off x="4046500" y="6409958"/>
            <a:ext cx="4480560" cy="369332"/>
          </a:xfrm>
          <a:prstGeom prst="rect">
            <a:avLst/>
          </a:prstGeom>
          <a:noFill/>
        </p:spPr>
        <p:txBody>
          <a:bodyPr wrap="square" rtlCol="0">
            <a:spAutoFit/>
          </a:bodyPr>
          <a:lstStyle/>
          <a:p>
            <a:r>
              <a:rPr lang="en-US">
                <a:solidFill>
                  <a:schemeClr val="bg1"/>
                </a:solidFill>
                <a:hlinkClick r:id="rId3">
                  <a:extLst>
                    <a:ext uri="{A12FA001-AC4F-418D-AE19-62706E023703}">
                      <ahyp:hlinkClr xmlns:ahyp="http://schemas.microsoft.com/office/drawing/2018/hyperlinkcolor" val="tx"/>
                    </a:ext>
                  </a:extLst>
                </a:hlinkClick>
              </a:rPr>
              <a:t>Alle </a:t>
            </a:r>
            <a:r>
              <a:rPr lang="en-US" err="1">
                <a:solidFill>
                  <a:schemeClr val="bg1"/>
                </a:solidFill>
                <a:hlinkClick r:id="rId3">
                  <a:extLst>
                    <a:ext uri="{A12FA001-AC4F-418D-AE19-62706E023703}">
                      <ahyp:hlinkClr xmlns:ahyp="http://schemas.microsoft.com/office/drawing/2018/hyperlinkcolor" val="tx"/>
                    </a:ext>
                  </a:extLst>
                </a:hlinkClick>
              </a:rPr>
              <a:t>wissenschaftlichen</a:t>
            </a:r>
            <a:r>
              <a:rPr lang="en-US">
                <a:solidFill>
                  <a:schemeClr val="bg1"/>
                </a:solidFill>
                <a:hlinkClick r:id="rId3">
                  <a:extLst>
                    <a:ext uri="{A12FA001-AC4F-418D-AE19-62706E023703}">
                      <ahyp:hlinkClr xmlns:ahyp="http://schemas.microsoft.com/office/drawing/2018/hyperlinkcolor" val="tx"/>
                    </a:ext>
                  </a:extLst>
                </a:hlinkClick>
              </a:rPr>
              <a:t> Artikel </a:t>
            </a:r>
            <a:r>
              <a:rPr lang="en-US" err="1">
                <a:solidFill>
                  <a:schemeClr val="bg1"/>
                </a:solidFill>
                <a:hlinkClick r:id="rId3">
                  <a:extLst>
                    <a:ext uri="{A12FA001-AC4F-418D-AE19-62706E023703}">
                      <ahyp:hlinkClr xmlns:ahyp="http://schemas.microsoft.com/office/drawing/2018/hyperlinkcolor" val="tx"/>
                    </a:ext>
                  </a:extLst>
                </a:hlinkClick>
              </a:rPr>
              <a:t>finden</a:t>
            </a:r>
            <a:r>
              <a:rPr lang="en-US">
                <a:solidFill>
                  <a:schemeClr val="bg1"/>
                </a:solidFill>
                <a:hlinkClick r:id="rId3">
                  <a:extLst>
                    <a:ext uri="{A12FA001-AC4F-418D-AE19-62706E023703}">
                      <ahyp:hlinkClr xmlns:ahyp="http://schemas.microsoft.com/office/drawing/2018/hyperlinkcolor" val="tx"/>
                    </a:ext>
                  </a:extLst>
                </a:hlinkClick>
              </a:rPr>
              <a:t> Sie </a:t>
            </a:r>
            <a:r>
              <a:rPr lang="en-US" err="1">
                <a:solidFill>
                  <a:schemeClr val="bg1"/>
                </a:solidFill>
                <a:hlinkClick r:id="rId3">
                  <a:extLst>
                    <a:ext uri="{A12FA001-AC4F-418D-AE19-62706E023703}">
                      <ahyp:hlinkClr xmlns:ahyp="http://schemas.microsoft.com/office/drawing/2018/hyperlinkcolor" val="tx"/>
                    </a:ext>
                  </a:extLst>
                </a:hlinkClick>
              </a:rPr>
              <a:t>hier</a:t>
            </a:r>
            <a:endParaRPr lang="en-US">
              <a:solidFill>
                <a:schemeClr val="bg1"/>
              </a:solidFill>
            </a:endParaRPr>
          </a:p>
        </p:txBody>
      </p:sp>
      <p:sp>
        <p:nvSpPr>
          <p:cNvPr id="45" name="Textfeld 44">
            <a:extLst>
              <a:ext uri="{FF2B5EF4-FFF2-40B4-BE49-F238E27FC236}">
                <a16:creationId xmlns:a16="http://schemas.microsoft.com/office/drawing/2014/main" id="{AB3D1A79-A85B-4F60-23DC-559DA7C09918}"/>
              </a:ext>
            </a:extLst>
          </p:cNvPr>
          <p:cNvSpPr txBox="1"/>
          <p:nvPr/>
        </p:nvSpPr>
        <p:spPr>
          <a:xfrm>
            <a:off x="8234260" y="1675179"/>
            <a:ext cx="3673433"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err="1">
                <a:ln>
                  <a:noFill/>
                </a:ln>
                <a:solidFill>
                  <a:prstClr val="white"/>
                </a:solidFill>
                <a:effectLst/>
                <a:uLnTx/>
                <a:uFillTx/>
                <a:latin typeface="Calibri" panose="020F0502020204030204"/>
                <a:ea typeface="+mn-ea"/>
                <a:cs typeface="+mn-cs"/>
              </a:rPr>
              <a:t>BERTopic</a:t>
            </a: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a:p>
            <a:pPr marL="342900" indent="-342900">
              <a:buAutoNum type="arabicPeriod"/>
            </a:pPr>
            <a:r>
              <a:rPr lang="en-US" sz="2200" err="1">
                <a:solidFill>
                  <a:schemeClr val="bg1"/>
                </a:solidFill>
              </a:rPr>
              <a:t>Mit</a:t>
            </a:r>
            <a:r>
              <a:rPr lang="en-US" sz="2200">
                <a:solidFill>
                  <a:schemeClr val="bg1"/>
                </a:solidFill>
              </a:rPr>
              <a:t> </a:t>
            </a:r>
            <a:r>
              <a:rPr lang="en-US" sz="2200" err="1">
                <a:solidFill>
                  <a:schemeClr val="bg1"/>
                </a:solidFill>
              </a:rPr>
              <a:t>BERTopic</a:t>
            </a:r>
            <a:r>
              <a:rPr lang="en-US" sz="2200">
                <a:solidFill>
                  <a:schemeClr val="bg1"/>
                </a:solidFill>
              </a:rPr>
              <a:t>: </a:t>
            </a:r>
          </a:p>
          <a:p>
            <a:pPr marL="800100" lvl="1" indent="-342900">
              <a:buAutoNum type="arabicPeriod"/>
            </a:pPr>
            <a:r>
              <a:rPr lang="en-US" sz="2200" err="1">
                <a:solidFill>
                  <a:schemeClr val="bg1"/>
                </a:solidFill>
              </a:rPr>
              <a:t>Erstelle</a:t>
            </a:r>
            <a:r>
              <a:rPr lang="en-US" sz="2200">
                <a:solidFill>
                  <a:schemeClr val="bg1"/>
                </a:solidFill>
              </a:rPr>
              <a:t> document embedding </a:t>
            </a:r>
          </a:p>
          <a:p>
            <a:pPr marL="800100" lvl="1" indent="-342900">
              <a:buAutoNum type="arabicPeriod"/>
            </a:pPr>
            <a:r>
              <a:rPr lang="en-US" sz="2200" err="1">
                <a:solidFill>
                  <a:schemeClr val="bg1"/>
                </a:solidFill>
              </a:rPr>
              <a:t>Dimensionen</a:t>
            </a:r>
            <a:r>
              <a:rPr lang="en-US" sz="2200">
                <a:solidFill>
                  <a:schemeClr val="bg1"/>
                </a:solidFill>
              </a:rPr>
              <a:t> </a:t>
            </a:r>
            <a:r>
              <a:rPr lang="en-US" sz="2200" err="1">
                <a:solidFill>
                  <a:schemeClr val="bg1"/>
                </a:solidFill>
              </a:rPr>
              <a:t>reduzieren</a:t>
            </a:r>
            <a:r>
              <a:rPr lang="en-US" sz="2200">
                <a:solidFill>
                  <a:schemeClr val="bg1"/>
                </a:solidFill>
              </a:rPr>
              <a:t> </a:t>
            </a:r>
          </a:p>
          <a:p>
            <a:pPr marL="800100" lvl="1" indent="-342900">
              <a:buAutoNum type="arabicPeriod"/>
            </a:pPr>
            <a:r>
              <a:rPr lang="en-US" sz="2200" err="1">
                <a:solidFill>
                  <a:schemeClr val="bg1"/>
                </a:solidFill>
              </a:rPr>
              <a:t>Clustern</a:t>
            </a:r>
            <a:r>
              <a:rPr lang="en-US" sz="2200">
                <a:solidFill>
                  <a:schemeClr val="bg1"/>
                </a:solidFill>
              </a:rPr>
              <a:t> </a:t>
            </a:r>
            <a:r>
              <a:rPr lang="en-US" sz="2200" err="1">
                <a:solidFill>
                  <a:schemeClr val="bg1"/>
                </a:solidFill>
              </a:rPr>
              <a:t>mit</a:t>
            </a:r>
            <a:r>
              <a:rPr lang="en-US" sz="2200">
                <a:solidFill>
                  <a:schemeClr val="bg1"/>
                </a:solidFill>
              </a:rPr>
              <a:t> HDBSCAN</a:t>
            </a:r>
          </a:p>
          <a:p>
            <a:pPr marL="342900" indent="-342900">
              <a:buAutoNum type="arabicPeriod"/>
            </a:pPr>
            <a:r>
              <a:rPr lang="en-US" sz="2200" err="1">
                <a:solidFill>
                  <a:schemeClr val="bg1"/>
                </a:solidFill>
              </a:rPr>
              <a:t>Berechne</a:t>
            </a:r>
            <a:r>
              <a:rPr lang="en-US" sz="2200">
                <a:solidFill>
                  <a:schemeClr val="bg1"/>
                </a:solidFill>
              </a:rPr>
              <a:t> </a:t>
            </a:r>
            <a:r>
              <a:rPr lang="en-US" sz="2200" err="1">
                <a:solidFill>
                  <a:schemeClr val="bg1"/>
                </a:solidFill>
              </a:rPr>
              <a:t>Ähnlichkeit</a:t>
            </a:r>
            <a:r>
              <a:rPr lang="en-US" sz="2200">
                <a:solidFill>
                  <a:schemeClr val="bg1"/>
                </a:solidFill>
              </a:rPr>
              <a:t> </a:t>
            </a:r>
            <a:r>
              <a:rPr lang="en-US" sz="2200" err="1">
                <a:solidFill>
                  <a:schemeClr val="bg1"/>
                </a:solidFill>
              </a:rPr>
              <a:t>zwischen</a:t>
            </a:r>
            <a:r>
              <a:rPr lang="en-US" sz="2200">
                <a:solidFill>
                  <a:schemeClr val="bg1"/>
                </a:solidFill>
              </a:rPr>
              <a:t> </a:t>
            </a:r>
            <a:r>
              <a:rPr lang="en-US" sz="2200" err="1">
                <a:solidFill>
                  <a:schemeClr val="bg1"/>
                </a:solidFill>
              </a:rPr>
              <a:t>einzelnen</a:t>
            </a:r>
            <a:r>
              <a:rPr lang="en-US" sz="2200">
                <a:solidFill>
                  <a:schemeClr val="bg1"/>
                </a:solidFill>
              </a:rPr>
              <a:t> Embeddings</a:t>
            </a:r>
          </a:p>
          <a:p>
            <a:pPr lvl="1"/>
            <a:endParaRPr lang="en-US">
              <a:solidFill>
                <a:schemeClr val="bg1"/>
              </a:solidFill>
            </a:endParaRPr>
          </a:p>
          <a:p>
            <a:pPr lvl="1"/>
            <a:endParaRPr lang="en-US">
              <a:solidFill>
                <a:schemeClr val="bg1"/>
              </a:solidFill>
            </a:endParaRPr>
          </a:p>
          <a:p>
            <a:pPr marL="800100" lvl="1" indent="-342900">
              <a:buAutoNum type="arabicPeriod"/>
            </a:pPr>
            <a:endParaRPr lang="en-US">
              <a:solidFill>
                <a:schemeClr val="bg1"/>
              </a:solidFill>
            </a:endParaRPr>
          </a:p>
        </p:txBody>
      </p:sp>
      <p:sp>
        <p:nvSpPr>
          <p:cNvPr id="46" name="Ellipse 45">
            <a:extLst>
              <a:ext uri="{FF2B5EF4-FFF2-40B4-BE49-F238E27FC236}">
                <a16:creationId xmlns:a16="http://schemas.microsoft.com/office/drawing/2014/main" id="{4BDB1821-8B2F-EA21-5DAA-9F21E968AD44}"/>
              </a:ext>
            </a:extLst>
          </p:cNvPr>
          <p:cNvSpPr/>
          <p:nvPr/>
        </p:nvSpPr>
        <p:spPr>
          <a:xfrm>
            <a:off x="8897112" y="5790544"/>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FB992807-10B1-F849-3CCE-F054D8695E4E}"/>
              </a:ext>
            </a:extLst>
          </p:cNvPr>
          <p:cNvSpPr/>
          <p:nvPr/>
        </p:nvSpPr>
        <p:spPr>
          <a:xfrm>
            <a:off x="9049512" y="5942944"/>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Ellipse 47">
            <a:extLst>
              <a:ext uri="{FF2B5EF4-FFF2-40B4-BE49-F238E27FC236}">
                <a16:creationId xmlns:a16="http://schemas.microsoft.com/office/drawing/2014/main" id="{2D587942-7F23-89EF-7F2A-F2012126C1A0}"/>
              </a:ext>
            </a:extLst>
          </p:cNvPr>
          <p:cNvSpPr/>
          <p:nvPr/>
        </p:nvSpPr>
        <p:spPr>
          <a:xfrm>
            <a:off x="9017508" y="5823183"/>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Ellipse 48">
            <a:extLst>
              <a:ext uri="{FF2B5EF4-FFF2-40B4-BE49-F238E27FC236}">
                <a16:creationId xmlns:a16="http://schemas.microsoft.com/office/drawing/2014/main" id="{C3F21837-E4BF-CCEF-5539-A7222984391E}"/>
              </a:ext>
            </a:extLst>
          </p:cNvPr>
          <p:cNvSpPr/>
          <p:nvPr/>
        </p:nvSpPr>
        <p:spPr>
          <a:xfrm>
            <a:off x="8929116" y="5897225"/>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Ellipse 49">
            <a:extLst>
              <a:ext uri="{FF2B5EF4-FFF2-40B4-BE49-F238E27FC236}">
                <a16:creationId xmlns:a16="http://schemas.microsoft.com/office/drawing/2014/main" id="{D337376F-D449-20F7-B876-61C681B246F4}"/>
              </a:ext>
            </a:extLst>
          </p:cNvPr>
          <p:cNvSpPr/>
          <p:nvPr/>
        </p:nvSpPr>
        <p:spPr>
          <a:xfrm>
            <a:off x="8977241" y="5722308"/>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397EA36B-4557-8221-55D8-09D2F9864282}"/>
              </a:ext>
            </a:extLst>
          </p:cNvPr>
          <p:cNvSpPr/>
          <p:nvPr/>
        </p:nvSpPr>
        <p:spPr>
          <a:xfrm>
            <a:off x="8817702" y="5868902"/>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Ellipse 51">
            <a:extLst>
              <a:ext uri="{FF2B5EF4-FFF2-40B4-BE49-F238E27FC236}">
                <a16:creationId xmlns:a16="http://schemas.microsoft.com/office/drawing/2014/main" id="{37A3DEF5-52B0-5108-3EA6-5669F5B9311A}"/>
              </a:ext>
            </a:extLst>
          </p:cNvPr>
          <p:cNvSpPr/>
          <p:nvPr/>
        </p:nvSpPr>
        <p:spPr>
          <a:xfrm>
            <a:off x="8985504" y="6012952"/>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Ellipse 52">
            <a:extLst>
              <a:ext uri="{FF2B5EF4-FFF2-40B4-BE49-F238E27FC236}">
                <a16:creationId xmlns:a16="http://schemas.microsoft.com/office/drawing/2014/main" id="{F5999ED9-0FAA-7A29-A8CE-8E6C8879FDBE}"/>
              </a:ext>
            </a:extLst>
          </p:cNvPr>
          <p:cNvSpPr/>
          <p:nvPr/>
        </p:nvSpPr>
        <p:spPr>
          <a:xfrm>
            <a:off x="8865108" y="5975583"/>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Ellipse 53">
            <a:extLst>
              <a:ext uri="{FF2B5EF4-FFF2-40B4-BE49-F238E27FC236}">
                <a16:creationId xmlns:a16="http://schemas.microsoft.com/office/drawing/2014/main" id="{5F7577D2-0410-37FF-5243-54284F7476D2}"/>
              </a:ext>
            </a:extLst>
          </p:cNvPr>
          <p:cNvSpPr/>
          <p:nvPr/>
        </p:nvSpPr>
        <p:spPr>
          <a:xfrm>
            <a:off x="9134664" y="5895795"/>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3752C962-743B-8E1A-DAA0-9D0F1FF585B8}"/>
              </a:ext>
            </a:extLst>
          </p:cNvPr>
          <p:cNvSpPr/>
          <p:nvPr/>
        </p:nvSpPr>
        <p:spPr>
          <a:xfrm>
            <a:off x="9576816" y="6088526"/>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Ellipse 55">
            <a:extLst>
              <a:ext uri="{FF2B5EF4-FFF2-40B4-BE49-F238E27FC236}">
                <a16:creationId xmlns:a16="http://schemas.microsoft.com/office/drawing/2014/main" id="{717E7B16-6854-5A21-468A-8A682B250E0C}"/>
              </a:ext>
            </a:extLst>
          </p:cNvPr>
          <p:cNvSpPr/>
          <p:nvPr/>
        </p:nvSpPr>
        <p:spPr>
          <a:xfrm>
            <a:off x="9690836" y="6021302"/>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Ellipse 56">
            <a:extLst>
              <a:ext uri="{FF2B5EF4-FFF2-40B4-BE49-F238E27FC236}">
                <a16:creationId xmlns:a16="http://schemas.microsoft.com/office/drawing/2014/main" id="{AF729B17-5CE7-8EEF-264A-30D087A5EC74}"/>
              </a:ext>
            </a:extLst>
          </p:cNvPr>
          <p:cNvSpPr/>
          <p:nvPr/>
        </p:nvSpPr>
        <p:spPr>
          <a:xfrm>
            <a:off x="9588062" y="5988663"/>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Ellipse 57">
            <a:extLst>
              <a:ext uri="{FF2B5EF4-FFF2-40B4-BE49-F238E27FC236}">
                <a16:creationId xmlns:a16="http://schemas.microsoft.com/office/drawing/2014/main" id="{64946DDA-C754-2561-4D27-B7A9D84C7F70}"/>
              </a:ext>
            </a:extLst>
          </p:cNvPr>
          <p:cNvSpPr/>
          <p:nvPr/>
        </p:nvSpPr>
        <p:spPr>
          <a:xfrm>
            <a:off x="9658832" y="5911575"/>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Ellipse 58">
            <a:extLst>
              <a:ext uri="{FF2B5EF4-FFF2-40B4-BE49-F238E27FC236}">
                <a16:creationId xmlns:a16="http://schemas.microsoft.com/office/drawing/2014/main" id="{71A14C9E-E281-6C05-432D-C5D1E167605B}"/>
              </a:ext>
            </a:extLst>
          </p:cNvPr>
          <p:cNvSpPr/>
          <p:nvPr/>
        </p:nvSpPr>
        <p:spPr>
          <a:xfrm>
            <a:off x="9539457" y="5893923"/>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Ellipse 59">
            <a:extLst>
              <a:ext uri="{FF2B5EF4-FFF2-40B4-BE49-F238E27FC236}">
                <a16:creationId xmlns:a16="http://schemas.microsoft.com/office/drawing/2014/main" id="{715F34F5-FC85-D35B-090F-95FDB1E5C15E}"/>
              </a:ext>
            </a:extLst>
          </p:cNvPr>
          <p:cNvSpPr/>
          <p:nvPr/>
        </p:nvSpPr>
        <p:spPr>
          <a:xfrm>
            <a:off x="9624446" y="5800474"/>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70F718D4-8E6D-3F23-99C6-542B1F8DE330}"/>
              </a:ext>
            </a:extLst>
          </p:cNvPr>
          <p:cNvSpPr/>
          <p:nvPr/>
        </p:nvSpPr>
        <p:spPr>
          <a:xfrm>
            <a:off x="9785649" y="5941514"/>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Ellipse 61">
            <a:extLst>
              <a:ext uri="{FF2B5EF4-FFF2-40B4-BE49-F238E27FC236}">
                <a16:creationId xmlns:a16="http://schemas.microsoft.com/office/drawing/2014/main" id="{8A480E93-C665-DED1-2EED-BC381EC4A43C}"/>
              </a:ext>
            </a:extLst>
          </p:cNvPr>
          <p:cNvSpPr/>
          <p:nvPr/>
        </p:nvSpPr>
        <p:spPr>
          <a:xfrm>
            <a:off x="10146405" y="5508301"/>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Ellipse 62">
            <a:extLst>
              <a:ext uri="{FF2B5EF4-FFF2-40B4-BE49-F238E27FC236}">
                <a16:creationId xmlns:a16="http://schemas.microsoft.com/office/drawing/2014/main" id="{E6622FBF-E7BC-DA24-F54D-856C03F6DBAC}"/>
              </a:ext>
            </a:extLst>
          </p:cNvPr>
          <p:cNvSpPr/>
          <p:nvPr/>
        </p:nvSpPr>
        <p:spPr>
          <a:xfrm>
            <a:off x="10256325" y="5583881"/>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Ellipse 63">
            <a:extLst>
              <a:ext uri="{FF2B5EF4-FFF2-40B4-BE49-F238E27FC236}">
                <a16:creationId xmlns:a16="http://schemas.microsoft.com/office/drawing/2014/main" id="{20E2D4A0-056C-382C-D489-4AF81AD37B56}"/>
              </a:ext>
            </a:extLst>
          </p:cNvPr>
          <p:cNvSpPr/>
          <p:nvPr/>
        </p:nvSpPr>
        <p:spPr>
          <a:xfrm>
            <a:off x="10146405" y="5636534"/>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Ellipse 64">
            <a:extLst>
              <a:ext uri="{FF2B5EF4-FFF2-40B4-BE49-F238E27FC236}">
                <a16:creationId xmlns:a16="http://schemas.microsoft.com/office/drawing/2014/main" id="{9EDA3606-EAF8-0B7C-CEEC-49DB05B92A45}"/>
              </a:ext>
            </a:extLst>
          </p:cNvPr>
          <p:cNvSpPr/>
          <p:nvPr/>
        </p:nvSpPr>
        <p:spPr>
          <a:xfrm>
            <a:off x="10273222" y="5495801"/>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Ellipse 65">
            <a:extLst>
              <a:ext uri="{FF2B5EF4-FFF2-40B4-BE49-F238E27FC236}">
                <a16:creationId xmlns:a16="http://schemas.microsoft.com/office/drawing/2014/main" id="{032BA8A1-B052-7080-5E69-BE45858FFB23}"/>
              </a:ext>
            </a:extLst>
          </p:cNvPr>
          <p:cNvSpPr/>
          <p:nvPr/>
        </p:nvSpPr>
        <p:spPr>
          <a:xfrm>
            <a:off x="10273222" y="5699448"/>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Ellipse 66">
            <a:extLst>
              <a:ext uri="{FF2B5EF4-FFF2-40B4-BE49-F238E27FC236}">
                <a16:creationId xmlns:a16="http://schemas.microsoft.com/office/drawing/2014/main" id="{ED923B7F-FFB6-AFCB-F21D-9121777B25A7}"/>
              </a:ext>
            </a:extLst>
          </p:cNvPr>
          <p:cNvSpPr/>
          <p:nvPr/>
        </p:nvSpPr>
        <p:spPr>
          <a:xfrm>
            <a:off x="10383142" y="5611452"/>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Ellipse 67">
            <a:extLst>
              <a:ext uri="{FF2B5EF4-FFF2-40B4-BE49-F238E27FC236}">
                <a16:creationId xmlns:a16="http://schemas.microsoft.com/office/drawing/2014/main" id="{73C1D42B-B774-2644-B4DE-A46A6541F241}"/>
              </a:ext>
            </a:extLst>
          </p:cNvPr>
          <p:cNvSpPr/>
          <p:nvPr/>
        </p:nvSpPr>
        <p:spPr>
          <a:xfrm>
            <a:off x="10383142" y="5518660"/>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Ellipse 68">
            <a:extLst>
              <a:ext uri="{FF2B5EF4-FFF2-40B4-BE49-F238E27FC236}">
                <a16:creationId xmlns:a16="http://schemas.microsoft.com/office/drawing/2014/main" id="{C46AA05F-D2F0-94E1-4E17-63026EDB4BE4}"/>
              </a:ext>
            </a:extLst>
          </p:cNvPr>
          <p:cNvSpPr/>
          <p:nvPr/>
        </p:nvSpPr>
        <p:spPr>
          <a:xfrm>
            <a:off x="10068489" y="5546726"/>
            <a:ext cx="64008"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1" name="Gerade Verbindung mit Pfeil 70">
            <a:extLst>
              <a:ext uri="{FF2B5EF4-FFF2-40B4-BE49-F238E27FC236}">
                <a16:creationId xmlns:a16="http://schemas.microsoft.com/office/drawing/2014/main" id="{215C7EAC-0ED0-D19E-4A06-A1F6CCEBE52E}"/>
              </a:ext>
            </a:extLst>
          </p:cNvPr>
          <p:cNvCxnSpPr/>
          <p:nvPr/>
        </p:nvCxnSpPr>
        <p:spPr>
          <a:xfrm flipV="1">
            <a:off x="9454896" y="5592445"/>
            <a:ext cx="490491" cy="152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Grafik 3" descr="Ein Bild, das Kunst, Grafiken, Zeichnung, Kreativität enthält.&#10;&#10;Beschreibung automatisch generiert.">
            <a:extLst>
              <a:ext uri="{FF2B5EF4-FFF2-40B4-BE49-F238E27FC236}">
                <a16:creationId xmlns:a16="http://schemas.microsoft.com/office/drawing/2014/main" id="{01D90724-091D-D831-3D48-9E943A9C7168}"/>
              </a:ext>
            </a:extLst>
          </p:cNvPr>
          <p:cNvPicPr>
            <a:picLocks noChangeAspect="1"/>
          </p:cNvPicPr>
          <p:nvPr/>
        </p:nvPicPr>
        <p:blipFill>
          <a:blip r:embed="rId4"/>
          <a:stretch>
            <a:fillRect/>
          </a:stretch>
        </p:blipFill>
        <p:spPr>
          <a:xfrm>
            <a:off x="11048979" y="5589628"/>
            <a:ext cx="1087384" cy="1017618"/>
          </a:xfrm>
          <a:prstGeom prst="rect">
            <a:avLst/>
          </a:prstGeom>
        </p:spPr>
      </p:pic>
      <p:pic>
        <p:nvPicPr>
          <p:cNvPr id="31" name="Grafik 30" descr="Ein Bild, das Schrift, Text, Grafiken, Schwarz enthält.&#10;&#10;Beschreibung automatisch generiert.">
            <a:extLst>
              <a:ext uri="{FF2B5EF4-FFF2-40B4-BE49-F238E27FC236}">
                <a16:creationId xmlns:a16="http://schemas.microsoft.com/office/drawing/2014/main" id="{110A210E-E0E9-C6C0-CCFE-E2C76F21D607}"/>
              </a:ext>
            </a:extLst>
          </p:cNvPr>
          <p:cNvPicPr>
            <a:picLocks noChangeAspect="1"/>
          </p:cNvPicPr>
          <p:nvPr/>
        </p:nvPicPr>
        <p:blipFill>
          <a:blip r:embed="rId5"/>
          <a:stretch>
            <a:fillRect/>
          </a:stretch>
        </p:blipFill>
        <p:spPr>
          <a:xfrm>
            <a:off x="11092580" y="6413319"/>
            <a:ext cx="961550" cy="275721"/>
          </a:xfrm>
          <a:prstGeom prst="rect">
            <a:avLst/>
          </a:prstGeom>
        </p:spPr>
      </p:pic>
    </p:spTree>
    <p:extLst>
      <p:ext uri="{BB962C8B-B14F-4D97-AF65-F5344CB8AC3E}">
        <p14:creationId xmlns:p14="http://schemas.microsoft.com/office/powerpoint/2010/main" val="407372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1" grpId="0"/>
      <p:bldP spid="13" grpId="0" animBg="1"/>
      <p:bldP spid="14" grpId="0"/>
      <p:bldP spid="17" grpId="0" animBg="1"/>
      <p:bldP spid="18" grpId="0"/>
      <p:bldP spid="20" grpId="0" animBg="1"/>
      <p:bldP spid="21" grpId="0"/>
      <p:bldP spid="24" grpId="0" animBg="1"/>
      <p:bldP spid="25" grpId="0"/>
      <p:bldP spid="29" grpId="0" animBg="1"/>
      <p:bldP spid="30" grpId="0"/>
      <p:bldP spid="27" grpId="0"/>
      <p:bldP spid="28" grpId="0"/>
      <p:bldP spid="40" grpId="0" animBg="1"/>
      <p:bldP spid="41" grpId="0"/>
      <p:bldP spid="42" grpId="0"/>
      <p:bldP spid="45" grpId="0"/>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B8D36-0F94-6168-40CA-9D0C16F34AA8}"/>
              </a:ext>
            </a:extLst>
          </p:cNvPr>
          <p:cNvSpPr>
            <a:spLocks noGrp="1"/>
          </p:cNvSpPr>
          <p:nvPr>
            <p:ph type="title"/>
          </p:nvPr>
        </p:nvSpPr>
        <p:spPr>
          <a:xfrm>
            <a:off x="841248" y="256032"/>
            <a:ext cx="10506456" cy="1014984"/>
          </a:xfrm>
        </p:spPr>
        <p:txBody>
          <a:bodyPr anchor="b">
            <a:normAutofit/>
          </a:bodyPr>
          <a:lstStyle/>
          <a:p>
            <a:r>
              <a:rPr lang="en-US" err="1">
                <a:solidFill>
                  <a:schemeClr val="bg1"/>
                </a:solidFill>
                <a:cs typeface="Calibri Light"/>
              </a:rPr>
              <a:t>Ablauf</a:t>
            </a:r>
            <a:endParaRPr lang="en-US">
              <a:solidFill>
                <a:schemeClr val="bg1"/>
              </a:solidFill>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11" name="Graphic 1410" descr="Newspaper with solid fill">
            <a:extLst>
              <a:ext uri="{FF2B5EF4-FFF2-40B4-BE49-F238E27FC236}">
                <a16:creationId xmlns:a16="http://schemas.microsoft.com/office/drawing/2014/main" id="{C4AB439D-E111-0778-BA70-8F8BD08B77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9301" y="1634502"/>
            <a:ext cx="914400" cy="914400"/>
          </a:xfrm>
          <a:prstGeom prst="rect">
            <a:avLst/>
          </a:prstGeom>
        </p:spPr>
      </p:pic>
      <p:pic>
        <p:nvPicPr>
          <p:cNvPr id="1574" name="Grafik 1573" descr="Ein Bild, das Kunst, Grafiken, Zeichnung, Kreativität enthält.&#10;&#10;Beschreibung automatisch generiert.">
            <a:extLst>
              <a:ext uri="{FF2B5EF4-FFF2-40B4-BE49-F238E27FC236}">
                <a16:creationId xmlns:a16="http://schemas.microsoft.com/office/drawing/2014/main" id="{67839896-538D-2753-B57A-02A74247892A}"/>
              </a:ext>
            </a:extLst>
          </p:cNvPr>
          <p:cNvPicPr>
            <a:picLocks noChangeAspect="1"/>
          </p:cNvPicPr>
          <p:nvPr/>
        </p:nvPicPr>
        <p:blipFill>
          <a:blip r:embed="rId4"/>
          <a:stretch>
            <a:fillRect/>
          </a:stretch>
        </p:blipFill>
        <p:spPr>
          <a:xfrm>
            <a:off x="11159593" y="5740859"/>
            <a:ext cx="1029173" cy="958019"/>
          </a:xfrm>
          <a:prstGeom prst="rect">
            <a:avLst/>
          </a:prstGeom>
        </p:spPr>
      </p:pic>
      <p:pic>
        <p:nvPicPr>
          <p:cNvPr id="1576" name="Grafik 1575" descr="Ein Bild, das Schrift, Text, Grafiken, Schwarz enthält.&#10;&#10;Beschreibung automatisch generiert.">
            <a:extLst>
              <a:ext uri="{FF2B5EF4-FFF2-40B4-BE49-F238E27FC236}">
                <a16:creationId xmlns:a16="http://schemas.microsoft.com/office/drawing/2014/main" id="{B43C9F85-E5AB-A81B-877D-49C87F9FC95F}"/>
              </a:ext>
            </a:extLst>
          </p:cNvPr>
          <p:cNvPicPr>
            <a:picLocks noChangeAspect="1"/>
          </p:cNvPicPr>
          <p:nvPr/>
        </p:nvPicPr>
        <p:blipFill>
          <a:blip r:embed="rId5"/>
          <a:stretch>
            <a:fillRect/>
          </a:stretch>
        </p:blipFill>
        <p:spPr>
          <a:xfrm>
            <a:off x="11171436" y="6489858"/>
            <a:ext cx="1005350" cy="281640"/>
          </a:xfrm>
          <a:prstGeom prst="rect">
            <a:avLst/>
          </a:prstGeom>
        </p:spPr>
      </p:pic>
      <p:sp>
        <p:nvSpPr>
          <p:cNvPr id="6" name="Rechteck: abgerundete Ecken 5">
            <a:extLst>
              <a:ext uri="{FF2B5EF4-FFF2-40B4-BE49-F238E27FC236}">
                <a16:creationId xmlns:a16="http://schemas.microsoft.com/office/drawing/2014/main" id="{D54EC826-4B61-AEFA-C606-B6687D5DC5EC}"/>
              </a:ext>
            </a:extLst>
          </p:cNvPr>
          <p:cNvSpPr/>
          <p:nvPr/>
        </p:nvSpPr>
        <p:spPr>
          <a:xfrm>
            <a:off x="5104197" y="1863854"/>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Datenbeschaffung</a:t>
            </a:r>
            <a:endParaRPr lang="en-US"/>
          </a:p>
        </p:txBody>
      </p:sp>
      <p:sp>
        <p:nvSpPr>
          <p:cNvPr id="3" name="Rechteck: abgerundete Ecken 2">
            <a:extLst>
              <a:ext uri="{FF2B5EF4-FFF2-40B4-BE49-F238E27FC236}">
                <a16:creationId xmlns:a16="http://schemas.microsoft.com/office/drawing/2014/main" id="{28FBB1CD-1E65-6CD1-42B6-F7C25B7E8D90}"/>
              </a:ext>
            </a:extLst>
          </p:cNvPr>
          <p:cNvSpPr/>
          <p:nvPr/>
        </p:nvSpPr>
        <p:spPr>
          <a:xfrm>
            <a:off x="7783389" y="2845111"/>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Features </a:t>
            </a:r>
            <a:r>
              <a:rPr lang="en-US" err="1"/>
              <a:t>extrahieren</a:t>
            </a:r>
            <a:endParaRPr lang="en-US"/>
          </a:p>
        </p:txBody>
      </p:sp>
      <p:cxnSp>
        <p:nvCxnSpPr>
          <p:cNvPr id="5" name="Gerade Verbindung mit Pfeil 4">
            <a:extLst>
              <a:ext uri="{FF2B5EF4-FFF2-40B4-BE49-F238E27FC236}">
                <a16:creationId xmlns:a16="http://schemas.microsoft.com/office/drawing/2014/main" id="{9123FF0E-F7C6-172F-59F5-B7809AD36C88}"/>
              </a:ext>
            </a:extLst>
          </p:cNvPr>
          <p:cNvCxnSpPr>
            <a:cxnSpLocks/>
          </p:cNvCxnSpPr>
          <p:nvPr/>
        </p:nvCxnSpPr>
        <p:spPr>
          <a:xfrm>
            <a:off x="7079301" y="2722549"/>
            <a:ext cx="571500" cy="3796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 name="Gerade Verbindung mit Pfeil 3">
            <a:extLst>
              <a:ext uri="{FF2B5EF4-FFF2-40B4-BE49-F238E27FC236}">
                <a16:creationId xmlns:a16="http://schemas.microsoft.com/office/drawing/2014/main" id="{4425C2FA-8EF1-51CA-BC86-CEDEB32BA13F}"/>
              </a:ext>
            </a:extLst>
          </p:cNvPr>
          <p:cNvCxnSpPr>
            <a:cxnSpLocks/>
          </p:cNvCxnSpPr>
          <p:nvPr/>
        </p:nvCxnSpPr>
        <p:spPr>
          <a:xfrm>
            <a:off x="8770941" y="3828381"/>
            <a:ext cx="0" cy="6064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Rechteck: abgerundete Ecken 12">
            <a:extLst>
              <a:ext uri="{FF2B5EF4-FFF2-40B4-BE49-F238E27FC236}">
                <a16:creationId xmlns:a16="http://schemas.microsoft.com/office/drawing/2014/main" id="{3393395A-26E0-B2D3-6204-2CA4B0CEC968}"/>
              </a:ext>
            </a:extLst>
          </p:cNvPr>
          <p:cNvSpPr/>
          <p:nvPr/>
        </p:nvSpPr>
        <p:spPr>
          <a:xfrm>
            <a:off x="7783389" y="4590377"/>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Finanzielles</a:t>
            </a:r>
            <a:r>
              <a:rPr lang="en-US"/>
              <a:t> </a:t>
            </a:r>
            <a:r>
              <a:rPr lang="en-US" err="1"/>
              <a:t>modellieren</a:t>
            </a:r>
            <a:endParaRPr lang="en-US"/>
          </a:p>
        </p:txBody>
      </p:sp>
      <p:cxnSp>
        <p:nvCxnSpPr>
          <p:cNvPr id="14" name="Gerade Verbindung mit Pfeil 13">
            <a:extLst>
              <a:ext uri="{FF2B5EF4-FFF2-40B4-BE49-F238E27FC236}">
                <a16:creationId xmlns:a16="http://schemas.microsoft.com/office/drawing/2014/main" id="{9A27E906-55F0-8CB0-B113-4004E2A2C2BF}"/>
              </a:ext>
            </a:extLst>
          </p:cNvPr>
          <p:cNvCxnSpPr>
            <a:cxnSpLocks/>
          </p:cNvCxnSpPr>
          <p:nvPr/>
        </p:nvCxnSpPr>
        <p:spPr>
          <a:xfrm flipH="1">
            <a:off x="7193600" y="5418110"/>
            <a:ext cx="486477" cy="4206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Rechteck: abgerundete Ecken 16">
            <a:extLst>
              <a:ext uri="{FF2B5EF4-FFF2-40B4-BE49-F238E27FC236}">
                <a16:creationId xmlns:a16="http://schemas.microsoft.com/office/drawing/2014/main" id="{223EA7FB-F54B-5682-837B-179F92464C47}"/>
              </a:ext>
            </a:extLst>
          </p:cNvPr>
          <p:cNvSpPr/>
          <p:nvPr/>
        </p:nvSpPr>
        <p:spPr>
          <a:xfrm>
            <a:off x="5104197" y="5559931"/>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Vorhersage</a:t>
            </a:r>
            <a:endParaRPr lang="en-US"/>
          </a:p>
        </p:txBody>
      </p:sp>
      <p:pic>
        <p:nvPicPr>
          <p:cNvPr id="19" name="Grafik 18" descr="Ein Bild, das Text, Schrift, Screenshot, Typografie enthält.&#10;&#10;Beschreibung automatisch generiert.">
            <a:extLst>
              <a:ext uri="{FF2B5EF4-FFF2-40B4-BE49-F238E27FC236}">
                <a16:creationId xmlns:a16="http://schemas.microsoft.com/office/drawing/2014/main" id="{3E8E468D-EE67-8D71-802C-06DFD60162A3}"/>
              </a:ext>
            </a:extLst>
          </p:cNvPr>
          <p:cNvPicPr>
            <a:picLocks noChangeAspect="1"/>
          </p:cNvPicPr>
          <p:nvPr/>
        </p:nvPicPr>
        <p:blipFill rotWithShape="1">
          <a:blip r:embed="rId6"/>
          <a:srcRect l="2435" t="-507" b="243"/>
          <a:stretch/>
        </p:blipFill>
        <p:spPr>
          <a:xfrm>
            <a:off x="9823709" y="2401777"/>
            <a:ext cx="2275687" cy="1560669"/>
          </a:xfrm>
          <a:prstGeom prst="rect">
            <a:avLst/>
          </a:prstGeom>
        </p:spPr>
      </p:pic>
      <p:cxnSp>
        <p:nvCxnSpPr>
          <p:cNvPr id="7" name="Gerade Verbindung mit Pfeil 6">
            <a:extLst>
              <a:ext uri="{FF2B5EF4-FFF2-40B4-BE49-F238E27FC236}">
                <a16:creationId xmlns:a16="http://schemas.microsoft.com/office/drawing/2014/main" id="{6CE4C630-A0DE-AAE4-5A1C-FB5B680EDBA7}"/>
              </a:ext>
            </a:extLst>
          </p:cNvPr>
          <p:cNvCxnSpPr>
            <a:cxnSpLocks/>
          </p:cNvCxnSpPr>
          <p:nvPr/>
        </p:nvCxnSpPr>
        <p:spPr>
          <a:xfrm flipH="1" flipV="1">
            <a:off x="4325112" y="5418110"/>
            <a:ext cx="585104" cy="3227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hteck: abgerundete Ecken 10">
            <a:extLst>
              <a:ext uri="{FF2B5EF4-FFF2-40B4-BE49-F238E27FC236}">
                <a16:creationId xmlns:a16="http://schemas.microsoft.com/office/drawing/2014/main" id="{242FAE65-8769-DB9B-A874-30BA00EEF990}"/>
              </a:ext>
            </a:extLst>
          </p:cNvPr>
          <p:cNvSpPr/>
          <p:nvPr/>
        </p:nvSpPr>
        <p:spPr>
          <a:xfrm>
            <a:off x="2350008" y="4595239"/>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Evaluation</a:t>
            </a:r>
          </a:p>
        </p:txBody>
      </p:sp>
      <p:pic>
        <p:nvPicPr>
          <p:cNvPr id="15" name="Grafik 14" descr="Ein Bild, das Text, Schrift, Grafiken, Screenshot enthält.&#10;&#10;Beschreibung automatisch generiert.">
            <a:extLst>
              <a:ext uri="{FF2B5EF4-FFF2-40B4-BE49-F238E27FC236}">
                <a16:creationId xmlns:a16="http://schemas.microsoft.com/office/drawing/2014/main" id="{53F50923-C98E-F2B2-EDB2-2DB6FA54C459}"/>
              </a:ext>
            </a:extLst>
          </p:cNvPr>
          <p:cNvPicPr>
            <a:picLocks noChangeAspect="1"/>
          </p:cNvPicPr>
          <p:nvPr/>
        </p:nvPicPr>
        <p:blipFill rotWithShape="1">
          <a:blip r:embed="rId7"/>
          <a:srcRect l="5495" t="-3247" r="-2747" b="3896"/>
          <a:stretch/>
        </p:blipFill>
        <p:spPr>
          <a:xfrm>
            <a:off x="534811" y="5466073"/>
            <a:ext cx="3206289" cy="693601"/>
          </a:xfrm>
          <a:prstGeom prst="rect">
            <a:avLst/>
          </a:prstGeom>
        </p:spPr>
      </p:pic>
    </p:spTree>
    <p:extLst>
      <p:ext uri="{BB962C8B-B14F-4D97-AF65-F5344CB8AC3E}">
        <p14:creationId xmlns:p14="http://schemas.microsoft.com/office/powerpoint/2010/main" val="2223292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092789-793A-2BE0-A70B-B494A96AE930}"/>
              </a:ext>
            </a:extLst>
          </p:cNvPr>
          <p:cNvSpPr>
            <a:spLocks noGrp="1"/>
          </p:cNvSpPr>
          <p:nvPr>
            <p:ph type="title"/>
          </p:nvPr>
        </p:nvSpPr>
        <p:spPr/>
        <p:txBody>
          <a:bodyPr/>
          <a:lstStyle/>
          <a:p>
            <a:r>
              <a:rPr lang="en-US">
                <a:solidFill>
                  <a:schemeClr val="bg1"/>
                </a:solidFill>
              </a:rPr>
              <a:t>Evaluation der </a:t>
            </a:r>
            <a:r>
              <a:rPr lang="en-US" err="1">
                <a:solidFill>
                  <a:schemeClr val="bg1"/>
                </a:solidFill>
              </a:rPr>
              <a:t>Modelle</a:t>
            </a:r>
            <a:endParaRPr lang="en-US">
              <a:solidFill>
                <a:schemeClr val="bg1"/>
              </a:solidFill>
            </a:endParaRPr>
          </a:p>
        </p:txBody>
      </p:sp>
      <p:graphicFrame>
        <p:nvGraphicFramePr>
          <p:cNvPr id="9" name="Inhaltsplatzhalter 8">
            <a:extLst>
              <a:ext uri="{FF2B5EF4-FFF2-40B4-BE49-F238E27FC236}">
                <a16:creationId xmlns:a16="http://schemas.microsoft.com/office/drawing/2014/main" id="{971B9063-DA77-7B43-D093-AC66F5580DDC}"/>
              </a:ext>
            </a:extLst>
          </p:cNvPr>
          <p:cNvGraphicFramePr>
            <a:graphicFrameLocks noGrp="1"/>
          </p:cNvGraphicFramePr>
          <p:nvPr>
            <p:ph idx="1"/>
            <p:extLst>
              <p:ext uri="{D42A27DB-BD31-4B8C-83A1-F6EECF244321}">
                <p14:modId xmlns:p14="http://schemas.microsoft.com/office/powerpoint/2010/main" val="3508010892"/>
              </p:ext>
            </p:extLst>
          </p:nvPr>
        </p:nvGraphicFramePr>
        <p:xfrm>
          <a:off x="838200" y="1828800"/>
          <a:ext cx="9823701" cy="4667461"/>
        </p:xfrm>
        <a:graphic>
          <a:graphicData uri="http://schemas.openxmlformats.org/drawingml/2006/table">
            <a:tbl>
              <a:tblPr/>
              <a:tblGrid>
                <a:gridCol w="1480960">
                  <a:extLst>
                    <a:ext uri="{9D8B030D-6E8A-4147-A177-3AD203B41FA5}">
                      <a16:colId xmlns:a16="http://schemas.microsoft.com/office/drawing/2014/main" val="50255005"/>
                    </a:ext>
                  </a:extLst>
                </a:gridCol>
                <a:gridCol w="1851200">
                  <a:extLst>
                    <a:ext uri="{9D8B030D-6E8A-4147-A177-3AD203B41FA5}">
                      <a16:colId xmlns:a16="http://schemas.microsoft.com/office/drawing/2014/main" val="2545131603"/>
                    </a:ext>
                  </a:extLst>
                </a:gridCol>
                <a:gridCol w="3529621">
                  <a:extLst>
                    <a:ext uri="{9D8B030D-6E8A-4147-A177-3AD203B41FA5}">
                      <a16:colId xmlns:a16="http://schemas.microsoft.com/office/drawing/2014/main" val="2567390402"/>
                    </a:ext>
                  </a:extLst>
                </a:gridCol>
                <a:gridCol w="1480960">
                  <a:extLst>
                    <a:ext uri="{9D8B030D-6E8A-4147-A177-3AD203B41FA5}">
                      <a16:colId xmlns:a16="http://schemas.microsoft.com/office/drawing/2014/main" val="878265998"/>
                    </a:ext>
                  </a:extLst>
                </a:gridCol>
                <a:gridCol w="1480960">
                  <a:extLst>
                    <a:ext uri="{9D8B030D-6E8A-4147-A177-3AD203B41FA5}">
                      <a16:colId xmlns:a16="http://schemas.microsoft.com/office/drawing/2014/main" val="1811894538"/>
                    </a:ext>
                  </a:extLst>
                </a:gridCol>
              </a:tblGrid>
              <a:tr h="310940">
                <a:tc>
                  <a:txBody>
                    <a:bodyPr/>
                    <a:lstStyle/>
                    <a:p>
                      <a:pPr algn="l" fontAlgn="b"/>
                      <a:r>
                        <a:rPr lang="en-US" sz="2000" b="0" i="0" u="none" strike="noStrike">
                          <a:solidFill>
                            <a:srgbClr val="FFFFFF"/>
                          </a:solidFill>
                          <a:effectLst/>
                          <a:latin typeface="Calibri" panose="020F0502020204030204" pitchFamily="34" charset="0"/>
                        </a:rPr>
                        <a:t>Ranking</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2000" b="0" i="0" u="none" strike="noStrike">
                          <a:solidFill>
                            <a:srgbClr val="FFFFFF"/>
                          </a:solidFill>
                          <a:effectLst/>
                          <a:latin typeface="Calibri" panose="020F0502020204030204" pitchFamily="34" charset="0"/>
                        </a:rPr>
                        <a:t>Model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2000" b="0" i="0" u="none" strike="noStrike">
                          <a:solidFill>
                            <a:srgbClr val="FFFFFF"/>
                          </a:solidFill>
                          <a:effectLst/>
                          <a:latin typeface="Calibri" panose="020F0502020204030204" pitchFamily="34" charset="0"/>
                        </a:rPr>
                        <a:t>Idea</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000000"/>
                    </a:solidFill>
                  </a:tcPr>
                </a:tc>
                <a:tc>
                  <a:txBody>
                    <a:bodyPr/>
                    <a:lstStyle/>
                    <a:p>
                      <a:pPr algn="l" fontAlgn="b"/>
                      <a:r>
                        <a:rPr lang="en-US" sz="2000" b="0" i="0" u="none" strike="noStrike">
                          <a:solidFill>
                            <a:srgbClr val="FFFFFF"/>
                          </a:solidFill>
                          <a:effectLst/>
                          <a:latin typeface="Calibri" panose="020F0502020204030204" pitchFamily="34" charset="0"/>
                        </a:rPr>
                        <a:t>RMSE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000000"/>
                    </a:solidFill>
                  </a:tcPr>
                </a:tc>
                <a:tc>
                  <a:txBody>
                    <a:bodyPr/>
                    <a:lstStyle/>
                    <a:p>
                      <a:pPr algn="l" fontAlgn="b"/>
                      <a:r>
                        <a:rPr lang="en-US" sz="2000" b="0" i="0" u="none" strike="noStrike">
                          <a:solidFill>
                            <a:srgbClr val="FFFFFF"/>
                          </a:solidFill>
                          <a:effectLst/>
                          <a:latin typeface="Calibri" panose="020F0502020204030204" pitchFamily="34" charset="0"/>
                        </a:rPr>
                        <a:t>R2</a:t>
                      </a:r>
                    </a:p>
                  </a:txBody>
                  <a:tcPr marL="9525" marR="9525" marT="9525" marB="0" anchor="b">
                    <a:lnL w="6350" cap="flat" cmpd="sng" algn="ctr">
                      <a:solidFill>
                        <a:srgbClr val="FFFFFF"/>
                      </a:solidFill>
                      <a:prstDash val="solid"/>
                      <a:round/>
                      <a:headEnd type="none" w="med" len="med"/>
                      <a:tailEnd type="none" w="med" len="med"/>
                    </a:lnL>
                    <a:lnR>
                      <a:noFill/>
                    </a:lnR>
                    <a:lnT>
                      <a:noFill/>
                    </a:lnT>
                    <a:lnB>
                      <a:noFill/>
                    </a:lnB>
                    <a:solidFill>
                      <a:srgbClr val="000000"/>
                    </a:solidFill>
                  </a:tcPr>
                </a:tc>
                <a:extLst>
                  <a:ext uri="{0D108BD9-81ED-4DB2-BD59-A6C34878D82A}">
                    <a16:rowId xmlns:a16="http://schemas.microsoft.com/office/drawing/2014/main" val="2517135975"/>
                  </a:ext>
                </a:extLst>
              </a:tr>
              <a:tr h="1554692">
                <a:tc>
                  <a:txBody>
                    <a:bodyPr/>
                    <a:lstStyle/>
                    <a:p>
                      <a:pPr algn="r" fontAlgn="b"/>
                      <a:r>
                        <a:rPr lang="en-US" sz="2000" b="0" i="0" u="none" strike="noStrike">
                          <a:solidFill>
                            <a:srgbClr val="FFFFFF"/>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62626"/>
                    </a:solidFill>
                  </a:tcPr>
                </a:tc>
                <a:tc>
                  <a:txBody>
                    <a:bodyPr/>
                    <a:lstStyle/>
                    <a:p>
                      <a:pPr algn="l" fontAlgn="b"/>
                      <a:r>
                        <a:rPr lang="en-US" sz="2000" b="0" i="0" u="none" strike="noStrike">
                          <a:solidFill>
                            <a:srgbClr val="FFFFFF"/>
                          </a:solidFill>
                          <a:effectLst/>
                          <a:latin typeface="Calibri" panose="020F0502020204030204" pitchFamily="34" charset="0"/>
                        </a:rPr>
                        <a:t>BERTopic</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62626"/>
                    </a:solidFill>
                  </a:tcPr>
                </a:tc>
                <a:tc>
                  <a:txBody>
                    <a:bodyPr/>
                    <a:lstStyle/>
                    <a:p>
                      <a:pPr algn="l" fontAlgn="b"/>
                      <a:r>
                        <a:rPr lang="en-US" sz="2000" b="0" i="0" u="none" strike="noStrike">
                          <a:solidFill>
                            <a:srgbClr val="FFFFFF"/>
                          </a:solidFill>
                          <a:effectLst/>
                          <a:latin typeface="Calibri" panose="020F0502020204030204" pitchFamily="34" charset="0"/>
                        </a:rPr>
                        <a:t>Unsupervised topic generation by clustering similar document and similarity calculation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262626"/>
                    </a:solidFill>
                  </a:tcPr>
                </a:tc>
                <a:tc>
                  <a:txBody>
                    <a:bodyPr/>
                    <a:lstStyle/>
                    <a:p>
                      <a:pPr algn="l" fontAlgn="b"/>
                      <a:r>
                        <a:rPr lang="en-US" sz="2000" b="0" i="0" u="none" strike="noStrike">
                          <a:solidFill>
                            <a:srgbClr val="FFFFFF"/>
                          </a:solidFill>
                          <a:effectLst/>
                          <a:latin typeface="Calibri" panose="020F0502020204030204" pitchFamily="34" charset="0"/>
                        </a:rPr>
                        <a:t>1.555.377</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262626"/>
                    </a:solidFill>
                  </a:tcPr>
                </a:tc>
                <a:tc>
                  <a:txBody>
                    <a:bodyPr/>
                    <a:lstStyle/>
                    <a:p>
                      <a:pPr algn="r" fontAlgn="b"/>
                      <a:r>
                        <a:rPr lang="en-US" sz="2000" b="0" i="0" u="none" strike="noStrike">
                          <a:solidFill>
                            <a:srgbClr val="FFFFFF"/>
                          </a:solidFill>
                          <a:effectLst/>
                          <a:latin typeface="Calibri" panose="020F0502020204030204" pitchFamily="34" charset="0"/>
                        </a:rPr>
                        <a:t>0.80</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262626"/>
                    </a:solidFill>
                  </a:tcPr>
                </a:tc>
                <a:extLst>
                  <a:ext uri="{0D108BD9-81ED-4DB2-BD59-A6C34878D82A}">
                    <a16:rowId xmlns:a16="http://schemas.microsoft.com/office/drawing/2014/main" val="704535477"/>
                  </a:ext>
                </a:extLst>
              </a:tr>
              <a:tr h="621876">
                <a:tc>
                  <a:txBody>
                    <a:bodyPr/>
                    <a:lstStyle/>
                    <a:p>
                      <a:pPr algn="r" fontAlgn="b"/>
                      <a:r>
                        <a:rPr lang="en-US" sz="2000" b="0" i="0" u="none" strike="noStrike">
                          <a:solidFill>
                            <a:srgbClr val="FFFFFF"/>
                          </a:solidFill>
                          <a:effectLst/>
                          <a:latin typeface="Calibri" panose="020F0502020204030204" pitchFamily="34" charset="0"/>
                        </a:rPr>
                        <a:t>2</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2000" b="0" i="0" u="none" strike="noStrike">
                          <a:solidFill>
                            <a:srgbClr val="FFFFFF"/>
                          </a:solidFill>
                          <a:effectLst/>
                          <a:latin typeface="Calibri" panose="020F0502020204030204" pitchFamily="34" charset="0"/>
                        </a:rPr>
                        <a:t>Doc2Vec (self-trained)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rowSpan="3">
                  <a:txBody>
                    <a:bodyPr/>
                    <a:lstStyle/>
                    <a:p>
                      <a:pPr algn="l" fontAlgn="b"/>
                      <a:r>
                        <a:rPr lang="en-US" sz="2000" b="0" i="0" u="none" strike="noStrike">
                          <a:solidFill>
                            <a:srgbClr val="FFFFFF"/>
                          </a:solidFill>
                          <a:effectLst/>
                          <a:latin typeface="Calibri" panose="020F0502020204030204" pitchFamily="34" charset="0"/>
                        </a:rPr>
                        <a:t>Vectorize news articles / headlines</a:t>
                      </a:r>
                      <a:br>
                        <a:rPr lang="en-US" sz="2000" b="0" i="0" u="none" strike="noStrike">
                          <a:solidFill>
                            <a:srgbClr val="FFFFFF"/>
                          </a:solidFill>
                          <a:effectLst/>
                          <a:latin typeface="Calibri" panose="020F0502020204030204" pitchFamily="34" charset="0"/>
                        </a:rPr>
                      </a:br>
                      <a:r>
                        <a:rPr lang="en-US" sz="2000" b="0" i="0" u="none" strike="noStrike">
                          <a:solidFill>
                            <a:srgbClr val="FFFFFF"/>
                          </a:solidFill>
                          <a:effectLst/>
                          <a:latin typeface="Calibri" panose="020F0502020204030204" pitchFamily="34" charset="0"/>
                        </a:rPr>
                        <a:t>/ nouns and verbs in newspaper</a:t>
                      </a:r>
                      <a:br>
                        <a:rPr lang="en-US" sz="2000" b="0" i="0" u="none" strike="noStrike">
                          <a:solidFill>
                            <a:srgbClr val="FFFFFF"/>
                          </a:solidFill>
                          <a:effectLst/>
                          <a:latin typeface="Calibri" panose="020F0502020204030204" pitchFamily="34" charset="0"/>
                        </a:rPr>
                      </a:br>
                      <a:r>
                        <a:rPr lang="en-US" sz="2000" b="0" i="0" u="none" strike="noStrike">
                          <a:solidFill>
                            <a:srgbClr val="FFFFFF"/>
                          </a:solidFill>
                          <a:effectLst/>
                          <a:latin typeface="Calibri" panose="020F0502020204030204" pitchFamily="34" charset="0"/>
                        </a:rPr>
                        <a:t>articles and calculate cosine</a:t>
                      </a:r>
                      <a:br>
                        <a:rPr lang="en-US" sz="2000" b="0" i="0" u="none" strike="noStrike">
                          <a:solidFill>
                            <a:srgbClr val="FFFFFF"/>
                          </a:solidFill>
                          <a:effectLst/>
                          <a:latin typeface="Calibri" panose="020F0502020204030204" pitchFamily="34" charset="0"/>
                        </a:rPr>
                      </a:br>
                      <a:r>
                        <a:rPr lang="en-US" sz="2000" b="0" i="0" u="none" strike="noStrike">
                          <a:solidFill>
                            <a:srgbClr val="FFFFFF"/>
                          </a:solidFill>
                          <a:effectLst/>
                          <a:latin typeface="Calibri" panose="020F0502020204030204" pitchFamily="34" charset="0"/>
                        </a:rPr>
                        <a:t>similarity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2000" b="0" i="0" u="none" strike="noStrike">
                          <a:solidFill>
                            <a:srgbClr val="FFFFFF"/>
                          </a:solidFill>
                          <a:effectLst/>
                          <a:latin typeface="Calibri" panose="020F0502020204030204" pitchFamily="34" charset="0"/>
                        </a:rPr>
                        <a:t>1.910.070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r" fontAlgn="b"/>
                      <a:r>
                        <a:rPr lang="en-US" sz="2000" b="0" i="0" u="none" strike="noStrike">
                          <a:solidFill>
                            <a:srgbClr val="FFFFFF"/>
                          </a:solidFill>
                          <a:effectLst/>
                          <a:latin typeface="Calibri" panose="020F0502020204030204" pitchFamily="34" charset="0"/>
                        </a:rPr>
                        <a:t>0.71</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2867181226"/>
                  </a:ext>
                </a:extLst>
              </a:tr>
              <a:tr h="621876">
                <a:tc>
                  <a:txBody>
                    <a:bodyPr/>
                    <a:lstStyle/>
                    <a:p>
                      <a:pPr algn="r" fontAlgn="b"/>
                      <a:r>
                        <a:rPr lang="en-US" sz="2000" b="0" i="0" u="none" strike="noStrike">
                          <a:solidFill>
                            <a:srgbClr val="FFFFFF"/>
                          </a:solidFill>
                          <a:effectLst/>
                          <a:latin typeface="Calibri" panose="020F0502020204030204" pitchFamily="34" charset="0"/>
                        </a:rPr>
                        <a:t>3</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62626"/>
                    </a:solidFill>
                  </a:tcPr>
                </a:tc>
                <a:tc>
                  <a:txBody>
                    <a:bodyPr/>
                    <a:lstStyle/>
                    <a:p>
                      <a:pPr algn="l" fontAlgn="b"/>
                      <a:r>
                        <a:rPr lang="en-US" sz="2000" b="0" i="0" u="none" strike="noStrike">
                          <a:solidFill>
                            <a:srgbClr val="FFFFFF"/>
                          </a:solidFill>
                          <a:effectLst/>
                          <a:latin typeface="Calibri" panose="020F0502020204030204" pitchFamily="34" charset="0"/>
                        </a:rPr>
                        <a:t>Sentence-BERT (pretrained)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62626"/>
                    </a:solidFill>
                  </a:tcPr>
                </a:tc>
                <a:tc vMerge="1">
                  <a:txBody>
                    <a:bodyPr/>
                    <a:lstStyle/>
                    <a:p>
                      <a:endParaRPr lang="en-US"/>
                    </a:p>
                  </a:txBody>
                  <a:tcPr/>
                </a:tc>
                <a:tc>
                  <a:txBody>
                    <a:bodyPr/>
                    <a:lstStyle/>
                    <a:p>
                      <a:pPr algn="l" fontAlgn="b"/>
                      <a:r>
                        <a:rPr lang="en-US" sz="2000" b="0" i="0" u="none" strike="noStrike">
                          <a:solidFill>
                            <a:srgbClr val="FFFFFF"/>
                          </a:solidFill>
                          <a:effectLst/>
                          <a:latin typeface="Calibri" panose="020F0502020204030204" pitchFamily="34" charset="0"/>
                        </a:rPr>
                        <a:t>2.273.107</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62626"/>
                    </a:solidFill>
                  </a:tcPr>
                </a:tc>
                <a:tc>
                  <a:txBody>
                    <a:bodyPr/>
                    <a:lstStyle/>
                    <a:p>
                      <a:pPr algn="r" fontAlgn="b"/>
                      <a:r>
                        <a:rPr lang="en-US" sz="2000" b="0" i="0" u="none" strike="noStrike">
                          <a:solidFill>
                            <a:srgbClr val="FFFFFF"/>
                          </a:solidFill>
                          <a:effectLst/>
                          <a:latin typeface="Calibri" panose="020F0502020204030204" pitchFamily="34" charset="0"/>
                        </a:rPr>
                        <a:t>0.65</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62626"/>
                    </a:solidFill>
                  </a:tcPr>
                </a:tc>
                <a:extLst>
                  <a:ext uri="{0D108BD9-81ED-4DB2-BD59-A6C34878D82A}">
                    <a16:rowId xmlns:a16="http://schemas.microsoft.com/office/drawing/2014/main" val="2971772055"/>
                  </a:ext>
                </a:extLst>
              </a:tr>
              <a:tr h="621876">
                <a:tc>
                  <a:txBody>
                    <a:bodyPr/>
                    <a:lstStyle/>
                    <a:p>
                      <a:pPr algn="r" fontAlgn="b"/>
                      <a:r>
                        <a:rPr lang="en-US" sz="2000" b="0" i="0" u="none" strike="noStrike">
                          <a:solidFill>
                            <a:srgbClr val="FFFFFF"/>
                          </a:solidFill>
                          <a:effectLst/>
                          <a:latin typeface="Calibri" panose="020F0502020204030204" pitchFamily="34" charset="0"/>
                        </a:rPr>
                        <a:t>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2000" b="0" i="0" u="none" strike="noStrike">
                          <a:solidFill>
                            <a:srgbClr val="FFFFFF"/>
                          </a:solidFill>
                          <a:effectLst/>
                          <a:latin typeface="Calibri" panose="020F0502020204030204" pitchFamily="34" charset="0"/>
                        </a:rPr>
                        <a:t>Glove (pretrained)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vMerge="1">
                  <a:txBody>
                    <a:bodyPr/>
                    <a:lstStyle/>
                    <a:p>
                      <a:endParaRPr lang="en-US"/>
                    </a:p>
                  </a:txBody>
                  <a:tcPr/>
                </a:tc>
                <a:tc>
                  <a:txBody>
                    <a:bodyPr/>
                    <a:lstStyle/>
                    <a:p>
                      <a:pPr algn="l" fontAlgn="b"/>
                      <a:r>
                        <a:rPr lang="en-US" sz="2000" b="0" i="0" u="none" strike="noStrike">
                          <a:solidFill>
                            <a:srgbClr val="FFFFFF"/>
                          </a:solidFill>
                          <a:effectLst/>
                          <a:latin typeface="Calibri" panose="020F0502020204030204" pitchFamily="34" charset="0"/>
                        </a:rPr>
                        <a:t>2.947.910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r" fontAlgn="b"/>
                      <a:r>
                        <a:rPr lang="en-US" sz="2000" b="0" i="0" u="none" strike="noStrike">
                          <a:solidFill>
                            <a:srgbClr val="FFFFFF"/>
                          </a:solidFill>
                          <a:effectLst/>
                          <a:latin typeface="Calibri" panose="020F0502020204030204" pitchFamily="34" charset="0"/>
                        </a:rPr>
                        <a:t>0.60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465360113"/>
                  </a:ext>
                </a:extLst>
              </a:tr>
              <a:tr h="932816">
                <a:tc>
                  <a:txBody>
                    <a:bodyPr/>
                    <a:lstStyle/>
                    <a:p>
                      <a:pPr algn="r" fontAlgn="b"/>
                      <a:r>
                        <a:rPr lang="en-US" sz="2000" b="0" i="0" u="none" strike="noStrike">
                          <a:solidFill>
                            <a:srgbClr val="FFFFFF"/>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2000" b="0" i="0" u="none" strike="noStrike">
                          <a:solidFill>
                            <a:srgbClr val="FFFFFF"/>
                          </a:solidFill>
                          <a:effectLst/>
                          <a:latin typeface="Calibri" panose="020F0502020204030204" pitchFamily="34" charset="0"/>
                        </a:rPr>
                        <a:t>WordNet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2000" b="0" i="0" u="none" strike="noStrike">
                          <a:solidFill>
                            <a:srgbClr val="FFFFFF"/>
                          </a:solidFill>
                          <a:effectLst/>
                          <a:latin typeface="Calibri" panose="020F0502020204030204" pitchFamily="34" charset="0"/>
                        </a:rPr>
                        <a:t>Find shortest path between two</a:t>
                      </a:r>
                      <a:br>
                        <a:rPr lang="en-US" sz="2000" b="0" i="0" u="none" strike="noStrike">
                          <a:solidFill>
                            <a:srgbClr val="FFFFFF"/>
                          </a:solidFill>
                          <a:effectLst/>
                          <a:latin typeface="Calibri" panose="020F0502020204030204" pitchFamily="34" charset="0"/>
                        </a:rPr>
                      </a:br>
                      <a:r>
                        <a:rPr lang="en-US" sz="2000" b="0" i="0" u="none" strike="noStrike">
                          <a:solidFill>
                            <a:srgbClr val="FFFFFF"/>
                          </a:solidFill>
                          <a:effectLst/>
                          <a:latin typeface="Calibri" panose="020F0502020204030204" pitchFamily="34" charset="0"/>
                        </a:rPr>
                        <a:t>words in the WordNet tree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262626"/>
                    </a:solidFill>
                  </a:tcPr>
                </a:tc>
                <a:tc>
                  <a:txBody>
                    <a:bodyPr/>
                    <a:lstStyle/>
                    <a:p>
                      <a:pPr algn="l" fontAlgn="b"/>
                      <a:r>
                        <a:rPr lang="en-US" sz="2000" b="0" i="0" u="none" strike="noStrike">
                          <a:solidFill>
                            <a:srgbClr val="FFFFFF"/>
                          </a:solidFill>
                          <a:effectLst/>
                          <a:latin typeface="Calibri" panose="020F0502020204030204" pitchFamily="34" charset="0"/>
                        </a:rPr>
                        <a:t>3.690.413</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262626"/>
                    </a:solidFill>
                  </a:tcPr>
                </a:tc>
                <a:tc>
                  <a:txBody>
                    <a:bodyPr/>
                    <a:lstStyle/>
                    <a:p>
                      <a:pPr algn="r" fontAlgn="b"/>
                      <a:r>
                        <a:rPr lang="en-US" sz="2000" b="0" i="0" u="none" strike="noStrike">
                          <a:solidFill>
                            <a:srgbClr val="FFFFFF"/>
                          </a:solidFill>
                          <a:effectLst/>
                          <a:latin typeface="Calibri" panose="020F0502020204030204" pitchFamily="34" charset="0"/>
                        </a:rPr>
                        <a:t>0.55</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262626"/>
                    </a:solidFill>
                  </a:tcPr>
                </a:tc>
                <a:extLst>
                  <a:ext uri="{0D108BD9-81ED-4DB2-BD59-A6C34878D82A}">
                    <a16:rowId xmlns:a16="http://schemas.microsoft.com/office/drawing/2014/main" val="2624428770"/>
                  </a:ext>
                </a:extLst>
              </a:tr>
            </a:tbl>
          </a:graphicData>
        </a:graphic>
      </p:graphicFrame>
      <p:pic>
        <p:nvPicPr>
          <p:cNvPr id="4" name="Grafik 3" descr="Ein Bild, das Kunst, Grafiken, Zeichnung, Kreativität enthält.&#10;&#10;Beschreibung automatisch generiert.">
            <a:extLst>
              <a:ext uri="{FF2B5EF4-FFF2-40B4-BE49-F238E27FC236}">
                <a16:creationId xmlns:a16="http://schemas.microsoft.com/office/drawing/2014/main" id="{CDFD86B3-30A7-F14B-FCC1-E94A5451405B}"/>
              </a:ext>
            </a:extLst>
          </p:cNvPr>
          <p:cNvPicPr>
            <a:picLocks noChangeAspect="1"/>
          </p:cNvPicPr>
          <p:nvPr/>
        </p:nvPicPr>
        <p:blipFill>
          <a:blip r:embed="rId2"/>
          <a:stretch>
            <a:fillRect/>
          </a:stretch>
        </p:blipFill>
        <p:spPr>
          <a:xfrm>
            <a:off x="10711385" y="5280970"/>
            <a:ext cx="1424978" cy="1326276"/>
          </a:xfrm>
          <a:prstGeom prst="rect">
            <a:avLst/>
          </a:prstGeom>
        </p:spPr>
      </p:pic>
      <p:pic>
        <p:nvPicPr>
          <p:cNvPr id="6" name="Grafik 5" descr="Ein Bild, das Schrift, Text, Grafiken, Schwarz enthält.&#10;&#10;Beschreibung automatisch generiert.">
            <a:extLst>
              <a:ext uri="{FF2B5EF4-FFF2-40B4-BE49-F238E27FC236}">
                <a16:creationId xmlns:a16="http://schemas.microsoft.com/office/drawing/2014/main" id="{FB0576A1-4E9E-3602-4374-03867B60BC66}"/>
              </a:ext>
            </a:extLst>
          </p:cNvPr>
          <p:cNvPicPr>
            <a:picLocks noChangeAspect="1"/>
          </p:cNvPicPr>
          <p:nvPr/>
        </p:nvPicPr>
        <p:blipFill>
          <a:blip r:embed="rId3"/>
          <a:stretch>
            <a:fillRect/>
          </a:stretch>
        </p:blipFill>
        <p:spPr>
          <a:xfrm>
            <a:off x="10793568" y="6336155"/>
            <a:ext cx="1260562" cy="352885"/>
          </a:xfrm>
          <a:prstGeom prst="rect">
            <a:avLst/>
          </a:prstGeom>
        </p:spPr>
      </p:pic>
    </p:spTree>
    <p:extLst>
      <p:ext uri="{BB962C8B-B14F-4D97-AF65-F5344CB8AC3E}">
        <p14:creationId xmlns:p14="http://schemas.microsoft.com/office/powerpoint/2010/main" val="77005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
        <p:cNvGrpSpPr/>
        <p:nvPr/>
      </p:nvGrpSpPr>
      <p:grpSpPr>
        <a:xfrm>
          <a:off x="0" y="0"/>
          <a:ext cx="0" cy="0"/>
          <a:chOff x="0" y="0"/>
          <a:chExt cx="0" cy="0"/>
        </a:xfrm>
      </p:grpSpPr>
      <p:sp>
        <p:nvSpPr>
          <p:cNvPr id="16" name="Textfeld 15">
            <a:extLst>
              <a:ext uri="{FF2B5EF4-FFF2-40B4-BE49-F238E27FC236}">
                <a16:creationId xmlns:a16="http://schemas.microsoft.com/office/drawing/2014/main" id="{BF456525-3E35-F294-E6BE-EA18CF3FA7D4}"/>
              </a:ext>
            </a:extLst>
          </p:cNvPr>
          <p:cNvSpPr txBox="1"/>
          <p:nvPr/>
        </p:nvSpPr>
        <p:spPr>
          <a:xfrm rot="720000">
            <a:off x="3560444" y="4611436"/>
            <a:ext cx="3349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solidFill>
                  <a:srgbClr val="FF0000"/>
                </a:solidFill>
                <a:latin typeface="Imprint MT Shadow"/>
                <a:ea typeface="Calibri"/>
                <a:cs typeface="Calibri"/>
              </a:rPr>
              <a:t>BEVOR DATA WHISPERS</a:t>
            </a:r>
          </a:p>
        </p:txBody>
      </p:sp>
      <p:sp>
        <p:nvSpPr>
          <p:cNvPr id="17" name="Textfeld 16">
            <a:extLst>
              <a:ext uri="{FF2B5EF4-FFF2-40B4-BE49-F238E27FC236}">
                <a16:creationId xmlns:a16="http://schemas.microsoft.com/office/drawing/2014/main" id="{8C966300-EA50-59B5-4847-E6517843E061}"/>
              </a:ext>
            </a:extLst>
          </p:cNvPr>
          <p:cNvSpPr txBox="1"/>
          <p:nvPr/>
        </p:nvSpPr>
        <p:spPr>
          <a:xfrm rot="19320000">
            <a:off x="6705120" y="1873635"/>
            <a:ext cx="3011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solidFill>
                  <a:srgbClr val="175530"/>
                </a:solidFill>
                <a:latin typeface="Imprint MT Shadow"/>
                <a:ea typeface="Calibri"/>
                <a:cs typeface="Calibri"/>
              </a:rPr>
              <a:t>MIT DATA WHISPERS</a:t>
            </a:r>
          </a:p>
        </p:txBody>
      </p:sp>
    </p:spTree>
    <p:extLst>
      <p:ext uri="{BB962C8B-B14F-4D97-AF65-F5344CB8AC3E}">
        <p14:creationId xmlns:p14="http://schemas.microsoft.com/office/powerpoint/2010/main" val="39635812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B8D36-0F94-6168-40CA-9D0C16F34AA8}"/>
              </a:ext>
            </a:extLst>
          </p:cNvPr>
          <p:cNvSpPr>
            <a:spLocks noGrp="1"/>
          </p:cNvSpPr>
          <p:nvPr>
            <p:ph type="title"/>
          </p:nvPr>
        </p:nvSpPr>
        <p:spPr>
          <a:xfrm>
            <a:off x="841248" y="256032"/>
            <a:ext cx="10506456" cy="1014984"/>
          </a:xfrm>
        </p:spPr>
        <p:txBody>
          <a:bodyPr anchor="b">
            <a:normAutofit/>
          </a:bodyPr>
          <a:lstStyle/>
          <a:p>
            <a:r>
              <a:rPr lang="en-US" err="1">
                <a:solidFill>
                  <a:schemeClr val="bg1"/>
                </a:solidFill>
                <a:cs typeface="Calibri Light"/>
              </a:rPr>
              <a:t>Ablauf</a:t>
            </a:r>
            <a:endParaRPr lang="en-US">
              <a:solidFill>
                <a:schemeClr val="bg1"/>
              </a:solidFill>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11" name="Graphic 1410" descr="Newspaper with solid fill">
            <a:extLst>
              <a:ext uri="{FF2B5EF4-FFF2-40B4-BE49-F238E27FC236}">
                <a16:creationId xmlns:a16="http://schemas.microsoft.com/office/drawing/2014/main" id="{C4AB439D-E111-0778-BA70-8F8BD08B77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9301" y="1634502"/>
            <a:ext cx="914400" cy="914400"/>
          </a:xfrm>
          <a:prstGeom prst="rect">
            <a:avLst/>
          </a:prstGeom>
        </p:spPr>
      </p:pic>
      <p:pic>
        <p:nvPicPr>
          <p:cNvPr id="1574" name="Grafik 1573" descr="Ein Bild, das Kunst, Grafiken, Zeichnung, Kreativität enthält.&#10;&#10;Beschreibung automatisch generiert.">
            <a:extLst>
              <a:ext uri="{FF2B5EF4-FFF2-40B4-BE49-F238E27FC236}">
                <a16:creationId xmlns:a16="http://schemas.microsoft.com/office/drawing/2014/main" id="{67839896-538D-2753-B57A-02A74247892A}"/>
              </a:ext>
            </a:extLst>
          </p:cNvPr>
          <p:cNvPicPr>
            <a:picLocks noChangeAspect="1"/>
          </p:cNvPicPr>
          <p:nvPr/>
        </p:nvPicPr>
        <p:blipFill>
          <a:blip r:embed="rId4"/>
          <a:stretch>
            <a:fillRect/>
          </a:stretch>
        </p:blipFill>
        <p:spPr>
          <a:xfrm>
            <a:off x="11159593" y="5740859"/>
            <a:ext cx="1029173" cy="958019"/>
          </a:xfrm>
          <a:prstGeom prst="rect">
            <a:avLst/>
          </a:prstGeom>
        </p:spPr>
      </p:pic>
      <p:pic>
        <p:nvPicPr>
          <p:cNvPr id="1576" name="Grafik 1575" descr="Ein Bild, das Schrift, Text, Grafiken, Schwarz enthält.&#10;&#10;Beschreibung automatisch generiert.">
            <a:extLst>
              <a:ext uri="{FF2B5EF4-FFF2-40B4-BE49-F238E27FC236}">
                <a16:creationId xmlns:a16="http://schemas.microsoft.com/office/drawing/2014/main" id="{B43C9F85-E5AB-A81B-877D-49C87F9FC95F}"/>
              </a:ext>
            </a:extLst>
          </p:cNvPr>
          <p:cNvPicPr>
            <a:picLocks noChangeAspect="1"/>
          </p:cNvPicPr>
          <p:nvPr/>
        </p:nvPicPr>
        <p:blipFill>
          <a:blip r:embed="rId5"/>
          <a:stretch>
            <a:fillRect/>
          </a:stretch>
        </p:blipFill>
        <p:spPr>
          <a:xfrm>
            <a:off x="11171436" y="6489858"/>
            <a:ext cx="1005350" cy="281640"/>
          </a:xfrm>
          <a:prstGeom prst="rect">
            <a:avLst/>
          </a:prstGeom>
        </p:spPr>
      </p:pic>
      <p:sp>
        <p:nvSpPr>
          <p:cNvPr id="6" name="Rechteck: abgerundete Ecken 5">
            <a:extLst>
              <a:ext uri="{FF2B5EF4-FFF2-40B4-BE49-F238E27FC236}">
                <a16:creationId xmlns:a16="http://schemas.microsoft.com/office/drawing/2014/main" id="{D54EC826-4B61-AEFA-C606-B6687D5DC5EC}"/>
              </a:ext>
            </a:extLst>
          </p:cNvPr>
          <p:cNvSpPr/>
          <p:nvPr/>
        </p:nvSpPr>
        <p:spPr>
          <a:xfrm>
            <a:off x="5104197" y="1863854"/>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Datenbeschaffung</a:t>
            </a:r>
            <a:endParaRPr lang="en-US"/>
          </a:p>
        </p:txBody>
      </p:sp>
      <p:sp>
        <p:nvSpPr>
          <p:cNvPr id="3" name="Rechteck: abgerundete Ecken 2">
            <a:extLst>
              <a:ext uri="{FF2B5EF4-FFF2-40B4-BE49-F238E27FC236}">
                <a16:creationId xmlns:a16="http://schemas.microsoft.com/office/drawing/2014/main" id="{28FBB1CD-1E65-6CD1-42B6-F7C25B7E8D90}"/>
              </a:ext>
            </a:extLst>
          </p:cNvPr>
          <p:cNvSpPr/>
          <p:nvPr/>
        </p:nvSpPr>
        <p:spPr>
          <a:xfrm>
            <a:off x="7783389" y="2845111"/>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Features </a:t>
            </a:r>
            <a:r>
              <a:rPr lang="en-US" err="1"/>
              <a:t>extrahieren</a:t>
            </a:r>
            <a:endParaRPr lang="en-US"/>
          </a:p>
        </p:txBody>
      </p:sp>
      <p:cxnSp>
        <p:nvCxnSpPr>
          <p:cNvPr id="5" name="Gerade Verbindung mit Pfeil 4">
            <a:extLst>
              <a:ext uri="{FF2B5EF4-FFF2-40B4-BE49-F238E27FC236}">
                <a16:creationId xmlns:a16="http://schemas.microsoft.com/office/drawing/2014/main" id="{9123FF0E-F7C6-172F-59F5-B7809AD36C88}"/>
              </a:ext>
            </a:extLst>
          </p:cNvPr>
          <p:cNvCxnSpPr>
            <a:cxnSpLocks/>
          </p:cNvCxnSpPr>
          <p:nvPr/>
        </p:nvCxnSpPr>
        <p:spPr>
          <a:xfrm>
            <a:off x="7079301" y="2722549"/>
            <a:ext cx="571500" cy="3796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 name="Gerade Verbindung mit Pfeil 3">
            <a:extLst>
              <a:ext uri="{FF2B5EF4-FFF2-40B4-BE49-F238E27FC236}">
                <a16:creationId xmlns:a16="http://schemas.microsoft.com/office/drawing/2014/main" id="{4425C2FA-8EF1-51CA-BC86-CEDEB32BA13F}"/>
              </a:ext>
            </a:extLst>
          </p:cNvPr>
          <p:cNvCxnSpPr>
            <a:cxnSpLocks/>
          </p:cNvCxnSpPr>
          <p:nvPr/>
        </p:nvCxnSpPr>
        <p:spPr>
          <a:xfrm>
            <a:off x="8770941" y="3828381"/>
            <a:ext cx="0" cy="6064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Rechteck: abgerundete Ecken 12">
            <a:extLst>
              <a:ext uri="{FF2B5EF4-FFF2-40B4-BE49-F238E27FC236}">
                <a16:creationId xmlns:a16="http://schemas.microsoft.com/office/drawing/2014/main" id="{3393395A-26E0-B2D3-6204-2CA4B0CEC968}"/>
              </a:ext>
            </a:extLst>
          </p:cNvPr>
          <p:cNvSpPr/>
          <p:nvPr/>
        </p:nvSpPr>
        <p:spPr>
          <a:xfrm>
            <a:off x="7783389" y="4590377"/>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Finanzielles</a:t>
            </a:r>
            <a:r>
              <a:rPr lang="en-US"/>
              <a:t> </a:t>
            </a:r>
            <a:r>
              <a:rPr lang="en-US" err="1"/>
              <a:t>modellieren</a:t>
            </a:r>
            <a:endParaRPr lang="en-US"/>
          </a:p>
        </p:txBody>
      </p:sp>
      <p:cxnSp>
        <p:nvCxnSpPr>
          <p:cNvPr id="14" name="Gerade Verbindung mit Pfeil 13">
            <a:extLst>
              <a:ext uri="{FF2B5EF4-FFF2-40B4-BE49-F238E27FC236}">
                <a16:creationId xmlns:a16="http://schemas.microsoft.com/office/drawing/2014/main" id="{9A27E906-55F0-8CB0-B113-4004E2A2C2BF}"/>
              </a:ext>
            </a:extLst>
          </p:cNvPr>
          <p:cNvCxnSpPr>
            <a:cxnSpLocks/>
          </p:cNvCxnSpPr>
          <p:nvPr/>
        </p:nvCxnSpPr>
        <p:spPr>
          <a:xfrm flipH="1">
            <a:off x="7193600" y="5418110"/>
            <a:ext cx="486477" cy="4206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Rechteck: abgerundete Ecken 16">
            <a:extLst>
              <a:ext uri="{FF2B5EF4-FFF2-40B4-BE49-F238E27FC236}">
                <a16:creationId xmlns:a16="http://schemas.microsoft.com/office/drawing/2014/main" id="{223EA7FB-F54B-5682-837B-179F92464C47}"/>
              </a:ext>
            </a:extLst>
          </p:cNvPr>
          <p:cNvSpPr/>
          <p:nvPr/>
        </p:nvSpPr>
        <p:spPr>
          <a:xfrm>
            <a:off x="5104197" y="5559931"/>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Vorhersage</a:t>
            </a:r>
            <a:endParaRPr lang="en-US"/>
          </a:p>
        </p:txBody>
      </p:sp>
      <p:pic>
        <p:nvPicPr>
          <p:cNvPr id="19" name="Grafik 18" descr="Ein Bild, das Text, Schrift, Screenshot, Typografie enthält.&#10;&#10;Beschreibung automatisch generiert.">
            <a:extLst>
              <a:ext uri="{FF2B5EF4-FFF2-40B4-BE49-F238E27FC236}">
                <a16:creationId xmlns:a16="http://schemas.microsoft.com/office/drawing/2014/main" id="{3E8E468D-EE67-8D71-802C-06DFD60162A3}"/>
              </a:ext>
            </a:extLst>
          </p:cNvPr>
          <p:cNvPicPr>
            <a:picLocks noChangeAspect="1"/>
          </p:cNvPicPr>
          <p:nvPr/>
        </p:nvPicPr>
        <p:blipFill rotWithShape="1">
          <a:blip r:embed="rId6"/>
          <a:srcRect l="2435" t="-507" b="243"/>
          <a:stretch/>
        </p:blipFill>
        <p:spPr>
          <a:xfrm>
            <a:off x="9823709" y="2401777"/>
            <a:ext cx="2275687" cy="1560669"/>
          </a:xfrm>
          <a:prstGeom prst="rect">
            <a:avLst/>
          </a:prstGeom>
        </p:spPr>
      </p:pic>
      <p:cxnSp>
        <p:nvCxnSpPr>
          <p:cNvPr id="7" name="Gerade Verbindung mit Pfeil 6">
            <a:extLst>
              <a:ext uri="{FF2B5EF4-FFF2-40B4-BE49-F238E27FC236}">
                <a16:creationId xmlns:a16="http://schemas.microsoft.com/office/drawing/2014/main" id="{6CE4C630-A0DE-AAE4-5A1C-FB5B680EDBA7}"/>
              </a:ext>
            </a:extLst>
          </p:cNvPr>
          <p:cNvCxnSpPr>
            <a:cxnSpLocks/>
          </p:cNvCxnSpPr>
          <p:nvPr/>
        </p:nvCxnSpPr>
        <p:spPr>
          <a:xfrm flipH="1" flipV="1">
            <a:off x="4325112" y="5418110"/>
            <a:ext cx="585104" cy="3227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hteck: abgerundete Ecken 10">
            <a:extLst>
              <a:ext uri="{FF2B5EF4-FFF2-40B4-BE49-F238E27FC236}">
                <a16:creationId xmlns:a16="http://schemas.microsoft.com/office/drawing/2014/main" id="{242FAE65-8769-DB9B-A874-30BA00EEF990}"/>
              </a:ext>
            </a:extLst>
          </p:cNvPr>
          <p:cNvSpPr/>
          <p:nvPr/>
        </p:nvSpPr>
        <p:spPr>
          <a:xfrm>
            <a:off x="2350008" y="4595239"/>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Evaluation</a:t>
            </a:r>
          </a:p>
        </p:txBody>
      </p:sp>
      <p:pic>
        <p:nvPicPr>
          <p:cNvPr id="15" name="Grafik 14" descr="Ein Bild, das Text, Schrift, Grafiken, Screenshot enthält.&#10;&#10;Beschreibung automatisch generiert.">
            <a:extLst>
              <a:ext uri="{FF2B5EF4-FFF2-40B4-BE49-F238E27FC236}">
                <a16:creationId xmlns:a16="http://schemas.microsoft.com/office/drawing/2014/main" id="{53F50923-C98E-F2B2-EDB2-2DB6FA54C459}"/>
              </a:ext>
            </a:extLst>
          </p:cNvPr>
          <p:cNvPicPr>
            <a:picLocks noChangeAspect="1"/>
          </p:cNvPicPr>
          <p:nvPr/>
        </p:nvPicPr>
        <p:blipFill rotWithShape="1">
          <a:blip r:embed="rId7"/>
          <a:srcRect l="5495" t="-3247" r="-2747" b="3896"/>
          <a:stretch/>
        </p:blipFill>
        <p:spPr>
          <a:xfrm>
            <a:off x="534811" y="5466073"/>
            <a:ext cx="3206289" cy="693601"/>
          </a:xfrm>
          <a:prstGeom prst="rect">
            <a:avLst/>
          </a:prstGeom>
        </p:spPr>
      </p:pic>
      <p:cxnSp>
        <p:nvCxnSpPr>
          <p:cNvPr id="9" name="Gerade Verbindung mit Pfeil 8">
            <a:extLst>
              <a:ext uri="{FF2B5EF4-FFF2-40B4-BE49-F238E27FC236}">
                <a16:creationId xmlns:a16="http://schemas.microsoft.com/office/drawing/2014/main" id="{DCCB335B-D3A3-D905-E72B-C59B3A785DA8}"/>
              </a:ext>
            </a:extLst>
          </p:cNvPr>
          <p:cNvCxnSpPr>
            <a:cxnSpLocks/>
          </p:cNvCxnSpPr>
          <p:nvPr/>
        </p:nvCxnSpPr>
        <p:spPr>
          <a:xfrm flipV="1">
            <a:off x="3337560" y="3828381"/>
            <a:ext cx="0" cy="6201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Rechteck: abgerundete Ecken 17">
            <a:extLst>
              <a:ext uri="{FF2B5EF4-FFF2-40B4-BE49-F238E27FC236}">
                <a16:creationId xmlns:a16="http://schemas.microsoft.com/office/drawing/2014/main" id="{378BA599-9C39-B75F-68A5-07BDB8E8EF1D}"/>
              </a:ext>
            </a:extLst>
          </p:cNvPr>
          <p:cNvSpPr/>
          <p:nvPr/>
        </p:nvSpPr>
        <p:spPr>
          <a:xfrm>
            <a:off x="2350008" y="2896373"/>
            <a:ext cx="1975104" cy="82773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Visualisierung</a:t>
            </a:r>
            <a:endParaRPr lang="en-US"/>
          </a:p>
        </p:txBody>
      </p:sp>
      <p:cxnSp>
        <p:nvCxnSpPr>
          <p:cNvPr id="20" name="Gerade Verbindung mit Pfeil 19">
            <a:extLst>
              <a:ext uri="{FF2B5EF4-FFF2-40B4-BE49-F238E27FC236}">
                <a16:creationId xmlns:a16="http://schemas.microsoft.com/office/drawing/2014/main" id="{F5E0E2EB-0839-DCCD-A987-4A4FB42BAAD7}"/>
              </a:ext>
            </a:extLst>
          </p:cNvPr>
          <p:cNvCxnSpPr>
            <a:cxnSpLocks/>
          </p:cNvCxnSpPr>
          <p:nvPr/>
        </p:nvCxnSpPr>
        <p:spPr>
          <a:xfrm flipV="1">
            <a:off x="4403196" y="2548902"/>
            <a:ext cx="608397" cy="37639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02924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nhaltsplatzhalter 3" descr="Ein Bild, das Screenshot, Text, Diagramm enthält.&#10;&#10;Beschreibung automatisch generiert.">
            <a:extLst>
              <a:ext uri="{FF2B5EF4-FFF2-40B4-BE49-F238E27FC236}">
                <a16:creationId xmlns:a16="http://schemas.microsoft.com/office/drawing/2014/main" id="{134F6ACF-8151-623C-C40A-5A94C69A313B}"/>
              </a:ext>
            </a:extLst>
          </p:cNvPr>
          <p:cNvPicPr>
            <a:picLocks noGrp="1" noChangeAspect="1"/>
          </p:cNvPicPr>
          <p:nvPr>
            <p:ph idx="1"/>
          </p:nvPr>
        </p:nvPicPr>
        <p:blipFill rotWithShape="1">
          <a:blip r:embed="rId3"/>
          <a:srcRect/>
          <a:stretch/>
        </p:blipFill>
        <p:spPr>
          <a:xfrm>
            <a:off x="20" y="1"/>
            <a:ext cx="12191979" cy="6858000"/>
          </a:xfrm>
          <a:prstGeom prst="rect">
            <a:avLst/>
          </a:prstGeom>
        </p:spPr>
      </p:pic>
      <p:pic>
        <p:nvPicPr>
          <p:cNvPr id="3" name="Grafik 2" descr="Ein Bild, das Kunst, Grafiken, Zeichnung, Kreativität enthält.&#10;&#10;Beschreibung automatisch generiert.">
            <a:extLst>
              <a:ext uri="{FF2B5EF4-FFF2-40B4-BE49-F238E27FC236}">
                <a16:creationId xmlns:a16="http://schemas.microsoft.com/office/drawing/2014/main" id="{B388EEC8-9CB3-D365-6BA0-D23B7B944889}"/>
              </a:ext>
            </a:extLst>
          </p:cNvPr>
          <p:cNvPicPr>
            <a:picLocks noChangeAspect="1"/>
          </p:cNvPicPr>
          <p:nvPr/>
        </p:nvPicPr>
        <p:blipFill>
          <a:blip r:embed="rId4"/>
          <a:stretch>
            <a:fillRect/>
          </a:stretch>
        </p:blipFill>
        <p:spPr>
          <a:xfrm>
            <a:off x="11010397" y="5560691"/>
            <a:ext cx="1125966" cy="1046555"/>
          </a:xfrm>
          <a:prstGeom prst="rect">
            <a:avLst/>
          </a:prstGeom>
        </p:spPr>
      </p:pic>
      <p:pic>
        <p:nvPicPr>
          <p:cNvPr id="6" name="Grafik 5" descr="Ein Bild, das Schrift, Text, Grafiken, Schwarz enthält.&#10;&#10;Beschreibung automatisch generiert.">
            <a:extLst>
              <a:ext uri="{FF2B5EF4-FFF2-40B4-BE49-F238E27FC236}">
                <a16:creationId xmlns:a16="http://schemas.microsoft.com/office/drawing/2014/main" id="{4FAEB425-174D-35B8-3AF9-AAC0AE8E7FBE}"/>
              </a:ext>
            </a:extLst>
          </p:cNvPr>
          <p:cNvPicPr>
            <a:picLocks noChangeAspect="1"/>
          </p:cNvPicPr>
          <p:nvPr/>
        </p:nvPicPr>
        <p:blipFill>
          <a:blip r:embed="rId5"/>
          <a:stretch>
            <a:fillRect/>
          </a:stretch>
        </p:blipFill>
        <p:spPr>
          <a:xfrm>
            <a:off x="11063643" y="6413319"/>
            <a:ext cx="990487" cy="275721"/>
          </a:xfrm>
          <a:prstGeom prst="rect">
            <a:avLst/>
          </a:prstGeom>
        </p:spPr>
      </p:pic>
    </p:spTree>
    <p:extLst>
      <p:ext uri="{BB962C8B-B14F-4D97-AF65-F5344CB8AC3E}">
        <p14:creationId xmlns:p14="http://schemas.microsoft.com/office/powerpoint/2010/main" val="171134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Kunst, Grafiken, Zeichnung, Kreativität enthält.&#10;&#10;Beschreibung automatisch generiert.">
            <a:extLst>
              <a:ext uri="{FF2B5EF4-FFF2-40B4-BE49-F238E27FC236}">
                <a16:creationId xmlns:a16="http://schemas.microsoft.com/office/drawing/2014/main" id="{97B8AA94-1127-C85F-0932-14A7B957BBAC}"/>
              </a:ext>
            </a:extLst>
          </p:cNvPr>
          <p:cNvPicPr>
            <a:picLocks noChangeAspect="1"/>
          </p:cNvPicPr>
          <p:nvPr/>
        </p:nvPicPr>
        <p:blipFill rotWithShape="1">
          <a:blip r:embed="rId2"/>
          <a:srcRect l="22860" t="23139" r="23198" b="22795"/>
          <a:stretch/>
        </p:blipFill>
        <p:spPr>
          <a:xfrm>
            <a:off x="9231326" y="2319066"/>
            <a:ext cx="1147525" cy="1131032"/>
          </a:xfrm>
          <a:prstGeom prst="rect">
            <a:avLst/>
          </a:prstGeom>
        </p:spPr>
      </p:pic>
      <p:sp>
        <p:nvSpPr>
          <p:cNvPr id="2" name="Titel 1">
            <a:extLst>
              <a:ext uri="{FF2B5EF4-FFF2-40B4-BE49-F238E27FC236}">
                <a16:creationId xmlns:a16="http://schemas.microsoft.com/office/drawing/2014/main" id="{7F856B91-E3ED-5898-F419-14534D57751B}"/>
              </a:ext>
            </a:extLst>
          </p:cNvPr>
          <p:cNvSpPr>
            <a:spLocks noGrp="1"/>
          </p:cNvSpPr>
          <p:nvPr>
            <p:ph type="ctrTitle"/>
          </p:nvPr>
        </p:nvSpPr>
        <p:spPr/>
        <p:txBody>
          <a:bodyPr/>
          <a:lstStyle/>
          <a:p>
            <a:r>
              <a:rPr lang="de-DE" dirty="0">
                <a:solidFill>
                  <a:schemeClr val="bg1"/>
                </a:solidFill>
                <a:cs typeface="Calibri Light"/>
              </a:rPr>
              <a:t>Vielen Dank für Eure Aufmerksamkeit</a:t>
            </a:r>
            <a:endParaRPr lang="de-DE" dirty="0">
              <a:solidFill>
                <a:schemeClr val="bg1"/>
              </a:solidFill>
            </a:endParaRPr>
          </a:p>
        </p:txBody>
      </p:sp>
      <p:sp>
        <p:nvSpPr>
          <p:cNvPr id="3" name="Inhaltsplatzhalter 2">
            <a:extLst>
              <a:ext uri="{FF2B5EF4-FFF2-40B4-BE49-F238E27FC236}">
                <a16:creationId xmlns:a16="http://schemas.microsoft.com/office/drawing/2014/main" id="{DEFD6360-03D2-C67C-FF43-FB7DC355443F}"/>
              </a:ext>
            </a:extLst>
          </p:cNvPr>
          <p:cNvSpPr>
            <a:spLocks noGrp="1"/>
          </p:cNvSpPr>
          <p:nvPr>
            <p:ph type="subTitle" idx="1"/>
          </p:nvPr>
        </p:nvSpPr>
        <p:spPr/>
        <p:txBody>
          <a:bodyPr vert="horz" lIns="91440" tIns="45720" rIns="91440" bIns="45720" rtlCol="0" anchor="t">
            <a:normAutofit/>
          </a:bodyPr>
          <a:lstStyle/>
          <a:p>
            <a:endParaRPr lang="de-DE">
              <a:solidFill>
                <a:schemeClr val="bg1"/>
              </a:solidFill>
              <a:cs typeface="Calibri"/>
            </a:endParaRPr>
          </a:p>
          <a:p>
            <a:r>
              <a:rPr lang="de-DE">
                <a:solidFill>
                  <a:schemeClr val="bg1"/>
                </a:solidFill>
                <a:cs typeface="Calibri"/>
              </a:rPr>
              <a:t>Wir freuen uns auf eure Nachrichten</a:t>
            </a:r>
          </a:p>
        </p:txBody>
      </p:sp>
      <p:pic>
        <p:nvPicPr>
          <p:cNvPr id="4" name="Grafik 3" descr="Ein Bild, das Kunst, Grafiken, Zeichnung, Kreativität enthält.&#10;&#10;Beschreibung automatisch generiert.">
            <a:extLst>
              <a:ext uri="{FF2B5EF4-FFF2-40B4-BE49-F238E27FC236}">
                <a16:creationId xmlns:a16="http://schemas.microsoft.com/office/drawing/2014/main" id="{93C4EB8F-4B15-25D8-FF0A-3AEE33EB1083}"/>
              </a:ext>
            </a:extLst>
          </p:cNvPr>
          <p:cNvPicPr>
            <a:picLocks noChangeAspect="1"/>
          </p:cNvPicPr>
          <p:nvPr/>
        </p:nvPicPr>
        <p:blipFill>
          <a:blip r:embed="rId2"/>
          <a:stretch>
            <a:fillRect/>
          </a:stretch>
        </p:blipFill>
        <p:spPr>
          <a:xfrm>
            <a:off x="1254493" y="1845339"/>
            <a:ext cx="2181726" cy="2027855"/>
          </a:xfrm>
          <a:prstGeom prst="rect">
            <a:avLst/>
          </a:prstGeom>
        </p:spPr>
      </p:pic>
    </p:spTree>
    <p:extLst>
      <p:ext uri="{BB962C8B-B14F-4D97-AF65-F5344CB8AC3E}">
        <p14:creationId xmlns:p14="http://schemas.microsoft.com/office/powerpoint/2010/main" val="86883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12">
            <a:extLst>
              <a:ext uri="{FF2B5EF4-FFF2-40B4-BE49-F238E27FC236}">
                <a16:creationId xmlns:a16="http://schemas.microsoft.com/office/drawing/2014/main" id="{C83D10DC-D67E-AF36-05F1-D2D3FCE6F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uppieren 12">
            <a:extLst>
              <a:ext uri="{FF2B5EF4-FFF2-40B4-BE49-F238E27FC236}">
                <a16:creationId xmlns:a16="http://schemas.microsoft.com/office/drawing/2014/main" id="{19969116-5E15-0DFC-5F0A-CB16D3574E20}"/>
              </a:ext>
            </a:extLst>
          </p:cNvPr>
          <p:cNvGrpSpPr/>
          <p:nvPr/>
        </p:nvGrpSpPr>
        <p:grpSpPr>
          <a:xfrm>
            <a:off x="2903646" y="123666"/>
            <a:ext cx="6394543" cy="6245113"/>
            <a:chOff x="8250138" y="1385337"/>
            <a:chExt cx="3808740" cy="3784229"/>
          </a:xfrm>
        </p:grpSpPr>
        <p:pic>
          <p:nvPicPr>
            <p:cNvPr id="9" name="Grafik 8" descr="Ein Bild, das Kunst, Grafiken, Zeichnung, Kreativität enthält.&#10;&#10;Beschreibung automatisch generiert.">
              <a:extLst>
                <a:ext uri="{FF2B5EF4-FFF2-40B4-BE49-F238E27FC236}">
                  <a16:creationId xmlns:a16="http://schemas.microsoft.com/office/drawing/2014/main" id="{4DF43645-3727-CFEA-BF85-5612535005B2}"/>
                </a:ext>
              </a:extLst>
            </p:cNvPr>
            <p:cNvPicPr>
              <a:picLocks noChangeAspect="1"/>
            </p:cNvPicPr>
            <p:nvPr/>
          </p:nvPicPr>
          <p:blipFill>
            <a:blip r:embed="rId3"/>
            <a:stretch>
              <a:fillRect/>
            </a:stretch>
          </p:blipFill>
          <p:spPr>
            <a:xfrm>
              <a:off x="8250138" y="1385337"/>
              <a:ext cx="3808740" cy="3564404"/>
            </a:xfrm>
            <a:prstGeom prst="rect">
              <a:avLst/>
            </a:prstGeom>
          </p:spPr>
        </p:pic>
        <p:pic>
          <p:nvPicPr>
            <p:cNvPr id="11" name="Grafik 10" descr="Ein Bild, das Schrift, Text, Grafiken, Schwarz enthält.&#10;&#10;Beschreibung automatisch generiert.">
              <a:extLst>
                <a:ext uri="{FF2B5EF4-FFF2-40B4-BE49-F238E27FC236}">
                  <a16:creationId xmlns:a16="http://schemas.microsoft.com/office/drawing/2014/main" id="{31DD26FA-242E-5524-F064-D50189D34204}"/>
                </a:ext>
              </a:extLst>
            </p:cNvPr>
            <p:cNvPicPr>
              <a:picLocks noChangeAspect="1"/>
            </p:cNvPicPr>
            <p:nvPr/>
          </p:nvPicPr>
          <p:blipFill>
            <a:blip r:embed="rId4"/>
            <a:stretch>
              <a:fillRect/>
            </a:stretch>
          </p:blipFill>
          <p:spPr>
            <a:xfrm>
              <a:off x="8469800" y="4221176"/>
              <a:ext cx="3369281" cy="948390"/>
            </a:xfrm>
            <a:prstGeom prst="rect">
              <a:avLst/>
            </a:prstGeom>
          </p:spPr>
        </p:pic>
      </p:grpSp>
      <p:sp>
        <p:nvSpPr>
          <p:cNvPr id="14" name="Textfeld 13">
            <a:extLst>
              <a:ext uri="{FF2B5EF4-FFF2-40B4-BE49-F238E27FC236}">
                <a16:creationId xmlns:a16="http://schemas.microsoft.com/office/drawing/2014/main" id="{9AEE84F9-0E20-5D60-6379-3D9EDD88E339}"/>
              </a:ext>
            </a:extLst>
          </p:cNvPr>
          <p:cNvSpPr txBox="1"/>
          <p:nvPr/>
        </p:nvSpPr>
        <p:spPr>
          <a:xfrm>
            <a:off x="2766391" y="430696"/>
            <a:ext cx="747643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4000" dirty="0">
                <a:solidFill>
                  <a:schemeClr val="bg1"/>
                </a:solidFill>
                <a:latin typeface="Comic Sans MS"/>
                <a:ea typeface="Calibri"/>
                <a:cs typeface="Calibri"/>
              </a:rPr>
              <a:t>STOCK PRICE PREDICTION</a:t>
            </a:r>
            <a:endParaRPr lang="de-DE" sz="4000" dirty="0">
              <a:solidFill>
                <a:schemeClr val="bg1"/>
              </a:solidFill>
              <a:latin typeface="Comic Sans MS"/>
              <a:ea typeface="Noto sans"/>
              <a:cs typeface="Noto sans"/>
            </a:endParaRPr>
          </a:p>
        </p:txBody>
      </p:sp>
    </p:spTree>
    <p:extLst>
      <p:ext uri="{BB962C8B-B14F-4D97-AF65-F5344CB8AC3E}">
        <p14:creationId xmlns:p14="http://schemas.microsoft.com/office/powerpoint/2010/main" val="338604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descr="Ein Bild, das Muster, Grafiken, Pixel, Design enthält.&#10;&#10;Beschreibung automatisch generiert.">
            <a:extLst>
              <a:ext uri="{FF2B5EF4-FFF2-40B4-BE49-F238E27FC236}">
                <a16:creationId xmlns:a16="http://schemas.microsoft.com/office/drawing/2014/main" id="{29F970E0-E3CE-7771-0BDF-8D4D9304273E}"/>
              </a:ext>
            </a:extLst>
          </p:cNvPr>
          <p:cNvPicPr>
            <a:picLocks noGrp="1" noChangeAspect="1"/>
          </p:cNvPicPr>
          <p:nvPr>
            <p:ph idx="1"/>
          </p:nvPr>
        </p:nvPicPr>
        <p:blipFill>
          <a:blip r:embed="rId3"/>
          <a:stretch>
            <a:fillRect/>
          </a:stretch>
        </p:blipFill>
        <p:spPr>
          <a:xfrm>
            <a:off x="5573427" y="607100"/>
            <a:ext cx="5418364" cy="5396592"/>
          </a:xfrm>
        </p:spPr>
      </p:pic>
      <p:sp>
        <p:nvSpPr>
          <p:cNvPr id="5" name="Textfeld 4">
            <a:extLst>
              <a:ext uri="{FF2B5EF4-FFF2-40B4-BE49-F238E27FC236}">
                <a16:creationId xmlns:a16="http://schemas.microsoft.com/office/drawing/2014/main" id="{E327B654-F9FC-40B2-170A-26D5B0CDD1F2}"/>
              </a:ext>
            </a:extLst>
          </p:cNvPr>
          <p:cNvSpPr txBox="1"/>
          <p:nvPr/>
        </p:nvSpPr>
        <p:spPr>
          <a:xfrm>
            <a:off x="1346535" y="2429555"/>
            <a:ext cx="30067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5400">
                <a:solidFill>
                  <a:schemeClr val="bg1"/>
                </a:solidFill>
                <a:ea typeface="Calibri"/>
                <a:cs typeface="Calibri"/>
              </a:rPr>
              <a:t>Try Our</a:t>
            </a:r>
          </a:p>
          <a:p>
            <a:r>
              <a:rPr lang="de-DE" sz="5400">
                <a:solidFill>
                  <a:schemeClr val="bg1"/>
                </a:solidFill>
                <a:ea typeface="Calibri"/>
                <a:cs typeface="Calibri"/>
              </a:rPr>
              <a:t>Product</a:t>
            </a:r>
          </a:p>
        </p:txBody>
      </p:sp>
      <p:sp>
        <p:nvSpPr>
          <p:cNvPr id="2" name="TextBox 1">
            <a:extLst>
              <a:ext uri="{FF2B5EF4-FFF2-40B4-BE49-F238E27FC236}">
                <a16:creationId xmlns:a16="http://schemas.microsoft.com/office/drawing/2014/main" id="{71C07AA8-A64E-8569-2727-7B1DB568B1E3}"/>
              </a:ext>
            </a:extLst>
          </p:cNvPr>
          <p:cNvSpPr txBox="1"/>
          <p:nvPr/>
        </p:nvSpPr>
        <p:spPr>
          <a:xfrm>
            <a:off x="2664856" y="6001038"/>
            <a:ext cx="8690853" cy="646331"/>
          </a:xfrm>
          <a:prstGeom prst="rect">
            <a:avLst/>
          </a:prstGeom>
          <a:noFill/>
        </p:spPr>
        <p:txBody>
          <a:bodyPr wrap="square" rtlCol="0">
            <a:spAutoFit/>
          </a:bodyPr>
          <a:lstStyle/>
          <a:p>
            <a:pPr algn="l"/>
            <a:r>
              <a:rPr lang="" sz="3600" dirty="0">
                <a:solidFill>
                  <a:schemeClr val="bg1"/>
                </a:solidFill>
              </a:rPr>
              <a:t>Or go to: </a:t>
            </a:r>
            <a:r>
              <a:rPr lang="" sz="3600" i="1" dirty="0">
                <a:solidFill>
                  <a:schemeClr val="bg1"/>
                </a:solidFill>
              </a:rPr>
              <a:t>datawhispers-stocks.streamlit.app</a:t>
            </a:r>
          </a:p>
        </p:txBody>
      </p:sp>
      <p:grpSp>
        <p:nvGrpSpPr>
          <p:cNvPr id="3" name="Gruppieren 2">
            <a:extLst>
              <a:ext uri="{FF2B5EF4-FFF2-40B4-BE49-F238E27FC236}">
                <a16:creationId xmlns:a16="http://schemas.microsoft.com/office/drawing/2014/main" id="{F22C3376-EF6E-74DD-E108-4C617313F6F3}"/>
              </a:ext>
            </a:extLst>
          </p:cNvPr>
          <p:cNvGrpSpPr/>
          <p:nvPr/>
        </p:nvGrpSpPr>
        <p:grpSpPr>
          <a:xfrm>
            <a:off x="10992371" y="5536734"/>
            <a:ext cx="1219590" cy="1217938"/>
            <a:chOff x="8250138" y="1385337"/>
            <a:chExt cx="3808740" cy="3784229"/>
          </a:xfrm>
        </p:grpSpPr>
        <p:pic>
          <p:nvPicPr>
            <p:cNvPr id="6" name="Grafik 5" descr="Ein Bild, das Kunst, Grafiken, Zeichnung, Kreativität enthält.&#10;&#10;Beschreibung automatisch generiert.">
              <a:extLst>
                <a:ext uri="{FF2B5EF4-FFF2-40B4-BE49-F238E27FC236}">
                  <a16:creationId xmlns:a16="http://schemas.microsoft.com/office/drawing/2014/main" id="{8270335C-839C-43B9-A965-F0586219928F}"/>
                </a:ext>
              </a:extLst>
            </p:cNvPr>
            <p:cNvPicPr>
              <a:picLocks noChangeAspect="1"/>
            </p:cNvPicPr>
            <p:nvPr/>
          </p:nvPicPr>
          <p:blipFill>
            <a:blip r:embed="rId4"/>
            <a:stretch>
              <a:fillRect/>
            </a:stretch>
          </p:blipFill>
          <p:spPr>
            <a:xfrm>
              <a:off x="8250138" y="1385337"/>
              <a:ext cx="3808740" cy="3564404"/>
            </a:xfrm>
            <a:prstGeom prst="rect">
              <a:avLst/>
            </a:prstGeom>
          </p:spPr>
        </p:pic>
        <p:pic>
          <p:nvPicPr>
            <p:cNvPr id="7" name="Grafik 6" descr="Ein Bild, das Schrift, Text, Grafiken, Schwarz enthält.&#10;&#10;Beschreibung automatisch generiert.">
              <a:extLst>
                <a:ext uri="{FF2B5EF4-FFF2-40B4-BE49-F238E27FC236}">
                  <a16:creationId xmlns:a16="http://schemas.microsoft.com/office/drawing/2014/main" id="{6D798E78-6449-FC06-46D5-110D7396E201}"/>
                </a:ext>
              </a:extLst>
            </p:cNvPr>
            <p:cNvPicPr>
              <a:picLocks noChangeAspect="1"/>
            </p:cNvPicPr>
            <p:nvPr/>
          </p:nvPicPr>
          <p:blipFill>
            <a:blip r:embed="rId5"/>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502815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descr="Ein Bild, das Muster, Grafiken, Pixel, Design enthält.&#10;&#10;Beschreibung automatisch generiert.">
            <a:extLst>
              <a:ext uri="{FF2B5EF4-FFF2-40B4-BE49-F238E27FC236}">
                <a16:creationId xmlns:a16="http://schemas.microsoft.com/office/drawing/2014/main" id="{29F970E0-E3CE-7771-0BDF-8D4D9304273E}"/>
              </a:ext>
            </a:extLst>
          </p:cNvPr>
          <p:cNvPicPr>
            <a:picLocks noGrp="1" noChangeAspect="1"/>
          </p:cNvPicPr>
          <p:nvPr>
            <p:ph idx="1"/>
          </p:nvPr>
        </p:nvPicPr>
        <p:blipFill>
          <a:blip r:embed="rId3"/>
          <a:stretch>
            <a:fillRect/>
          </a:stretch>
        </p:blipFill>
        <p:spPr>
          <a:xfrm>
            <a:off x="5573427" y="607100"/>
            <a:ext cx="5418364" cy="5396592"/>
          </a:xfrm>
        </p:spPr>
      </p:pic>
      <p:sp>
        <p:nvSpPr>
          <p:cNvPr id="5" name="Textfeld 4">
            <a:extLst>
              <a:ext uri="{FF2B5EF4-FFF2-40B4-BE49-F238E27FC236}">
                <a16:creationId xmlns:a16="http://schemas.microsoft.com/office/drawing/2014/main" id="{E327B654-F9FC-40B2-170A-26D5B0CDD1F2}"/>
              </a:ext>
            </a:extLst>
          </p:cNvPr>
          <p:cNvSpPr txBox="1"/>
          <p:nvPr/>
        </p:nvSpPr>
        <p:spPr>
          <a:xfrm>
            <a:off x="1346535" y="2429555"/>
            <a:ext cx="30067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5400">
                <a:solidFill>
                  <a:schemeClr val="bg1"/>
                </a:solidFill>
                <a:ea typeface="Calibri"/>
                <a:cs typeface="Calibri"/>
              </a:rPr>
              <a:t>Try Our</a:t>
            </a:r>
          </a:p>
          <a:p>
            <a:r>
              <a:rPr lang="de-DE" sz="5400">
                <a:solidFill>
                  <a:schemeClr val="bg1"/>
                </a:solidFill>
                <a:ea typeface="Calibri"/>
                <a:cs typeface="Calibri"/>
              </a:rPr>
              <a:t>Product</a:t>
            </a:r>
          </a:p>
        </p:txBody>
      </p:sp>
      <p:sp>
        <p:nvSpPr>
          <p:cNvPr id="2" name="TextBox 1">
            <a:extLst>
              <a:ext uri="{FF2B5EF4-FFF2-40B4-BE49-F238E27FC236}">
                <a16:creationId xmlns:a16="http://schemas.microsoft.com/office/drawing/2014/main" id="{71C07AA8-A64E-8569-2727-7B1DB568B1E3}"/>
              </a:ext>
            </a:extLst>
          </p:cNvPr>
          <p:cNvSpPr txBox="1"/>
          <p:nvPr/>
        </p:nvSpPr>
        <p:spPr>
          <a:xfrm>
            <a:off x="2664856" y="6001038"/>
            <a:ext cx="8690853" cy="646331"/>
          </a:xfrm>
          <a:prstGeom prst="rect">
            <a:avLst/>
          </a:prstGeom>
          <a:noFill/>
        </p:spPr>
        <p:txBody>
          <a:bodyPr wrap="square" rtlCol="0">
            <a:spAutoFit/>
          </a:bodyPr>
          <a:lstStyle/>
          <a:p>
            <a:pPr algn="l"/>
            <a:r>
              <a:rPr lang="" sz="3600" dirty="0">
                <a:solidFill>
                  <a:schemeClr val="bg1"/>
                </a:solidFill>
              </a:rPr>
              <a:t>Or go to: </a:t>
            </a:r>
            <a:r>
              <a:rPr lang="" sz="3600" i="1" dirty="0">
                <a:solidFill>
                  <a:schemeClr val="bg1"/>
                </a:solidFill>
              </a:rPr>
              <a:t>datawhispers-stocks.streamlit.app</a:t>
            </a:r>
          </a:p>
        </p:txBody>
      </p:sp>
      <p:grpSp>
        <p:nvGrpSpPr>
          <p:cNvPr id="3" name="Gruppieren 2">
            <a:extLst>
              <a:ext uri="{FF2B5EF4-FFF2-40B4-BE49-F238E27FC236}">
                <a16:creationId xmlns:a16="http://schemas.microsoft.com/office/drawing/2014/main" id="{F22C3376-EF6E-74DD-E108-4C617313F6F3}"/>
              </a:ext>
            </a:extLst>
          </p:cNvPr>
          <p:cNvGrpSpPr/>
          <p:nvPr/>
        </p:nvGrpSpPr>
        <p:grpSpPr>
          <a:xfrm>
            <a:off x="10992371" y="5536734"/>
            <a:ext cx="1219590" cy="1217938"/>
            <a:chOff x="8250138" y="1385337"/>
            <a:chExt cx="3808740" cy="3784229"/>
          </a:xfrm>
        </p:grpSpPr>
        <p:pic>
          <p:nvPicPr>
            <p:cNvPr id="6" name="Grafik 5" descr="Ein Bild, das Kunst, Grafiken, Zeichnung, Kreativität enthält.&#10;&#10;Beschreibung automatisch generiert.">
              <a:extLst>
                <a:ext uri="{FF2B5EF4-FFF2-40B4-BE49-F238E27FC236}">
                  <a16:creationId xmlns:a16="http://schemas.microsoft.com/office/drawing/2014/main" id="{8270335C-839C-43B9-A965-F0586219928F}"/>
                </a:ext>
              </a:extLst>
            </p:cNvPr>
            <p:cNvPicPr>
              <a:picLocks noChangeAspect="1"/>
            </p:cNvPicPr>
            <p:nvPr/>
          </p:nvPicPr>
          <p:blipFill>
            <a:blip r:embed="rId4"/>
            <a:stretch>
              <a:fillRect/>
            </a:stretch>
          </p:blipFill>
          <p:spPr>
            <a:xfrm>
              <a:off x="8250138" y="1385337"/>
              <a:ext cx="3808740" cy="3564404"/>
            </a:xfrm>
            <a:prstGeom prst="rect">
              <a:avLst/>
            </a:prstGeom>
          </p:spPr>
        </p:pic>
        <p:pic>
          <p:nvPicPr>
            <p:cNvPr id="7" name="Grafik 6" descr="Ein Bild, das Schrift, Text, Grafiken, Schwarz enthält.&#10;&#10;Beschreibung automatisch generiert.">
              <a:extLst>
                <a:ext uri="{FF2B5EF4-FFF2-40B4-BE49-F238E27FC236}">
                  <a16:creationId xmlns:a16="http://schemas.microsoft.com/office/drawing/2014/main" id="{6D798E78-6449-FC06-46D5-110D7396E201}"/>
                </a:ext>
              </a:extLst>
            </p:cNvPr>
            <p:cNvPicPr>
              <a:picLocks noChangeAspect="1"/>
            </p:cNvPicPr>
            <p:nvPr/>
          </p:nvPicPr>
          <p:blipFill>
            <a:blip r:embed="rId5"/>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3906777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urProducts-Edited">
            <a:hlinkClick r:id="" action="ppaction://media"/>
            <a:extLst>
              <a:ext uri="{FF2B5EF4-FFF2-40B4-BE49-F238E27FC236}">
                <a16:creationId xmlns:a16="http://schemas.microsoft.com/office/drawing/2014/main" id="{0D357405-B684-CCEB-576E-8427AC730C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6" y="1105"/>
            <a:ext cx="12171845" cy="6855790"/>
          </a:xfrm>
          <a:prstGeom prst="rect">
            <a:avLst/>
          </a:prstGeom>
        </p:spPr>
      </p:pic>
      <p:grpSp>
        <p:nvGrpSpPr>
          <p:cNvPr id="2" name="Gruppieren 1">
            <a:extLst>
              <a:ext uri="{FF2B5EF4-FFF2-40B4-BE49-F238E27FC236}">
                <a16:creationId xmlns:a16="http://schemas.microsoft.com/office/drawing/2014/main" id="{9A8CBFB8-306A-02DB-8E98-74BAB870CE2F}"/>
              </a:ext>
            </a:extLst>
          </p:cNvPr>
          <p:cNvGrpSpPr/>
          <p:nvPr/>
        </p:nvGrpSpPr>
        <p:grpSpPr>
          <a:xfrm>
            <a:off x="10992371" y="5536734"/>
            <a:ext cx="1219590" cy="1217938"/>
            <a:chOff x="8250138" y="1385337"/>
            <a:chExt cx="3808740" cy="3784229"/>
          </a:xfrm>
        </p:grpSpPr>
        <p:pic>
          <p:nvPicPr>
            <p:cNvPr id="5" name="Grafik 4" descr="Ein Bild, das Kunst, Grafiken, Zeichnung, Kreativität enthält.&#10;&#10;Beschreibung automatisch generiert.">
              <a:extLst>
                <a:ext uri="{FF2B5EF4-FFF2-40B4-BE49-F238E27FC236}">
                  <a16:creationId xmlns:a16="http://schemas.microsoft.com/office/drawing/2014/main" id="{6E555782-3E30-19D2-83F3-2AE0CDB11508}"/>
                </a:ext>
              </a:extLst>
            </p:cNvPr>
            <p:cNvPicPr>
              <a:picLocks noChangeAspect="1"/>
            </p:cNvPicPr>
            <p:nvPr/>
          </p:nvPicPr>
          <p:blipFill>
            <a:blip r:embed="rId6"/>
            <a:stretch>
              <a:fillRect/>
            </a:stretch>
          </p:blipFill>
          <p:spPr>
            <a:xfrm>
              <a:off x="8250138" y="1385337"/>
              <a:ext cx="3808740" cy="3564404"/>
            </a:xfrm>
            <a:prstGeom prst="rect">
              <a:avLst/>
            </a:prstGeom>
          </p:spPr>
        </p:pic>
        <p:pic>
          <p:nvPicPr>
            <p:cNvPr id="7" name="Grafik 6" descr="Ein Bild, das Schrift, Text, Grafiken, Schwarz enthält.&#10;&#10;Beschreibung automatisch generiert.">
              <a:extLst>
                <a:ext uri="{FF2B5EF4-FFF2-40B4-BE49-F238E27FC236}">
                  <a16:creationId xmlns:a16="http://schemas.microsoft.com/office/drawing/2014/main" id="{BCC44240-5A53-D4F9-4DC7-DD9C40581DBD}"/>
                </a:ext>
              </a:extLst>
            </p:cNvPr>
            <p:cNvPicPr>
              <a:picLocks noChangeAspect="1"/>
            </p:cNvPicPr>
            <p:nvPr/>
          </p:nvPicPr>
          <p:blipFill>
            <a:blip r:embed="rId7"/>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3378533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ax40">
            <a:hlinkClick r:id="" action="ppaction://media"/>
            <a:extLst>
              <a:ext uri="{FF2B5EF4-FFF2-40B4-BE49-F238E27FC236}">
                <a16:creationId xmlns:a16="http://schemas.microsoft.com/office/drawing/2014/main" id="{50010F1A-377B-D886-361E-DF368B6A7E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30" y="1105"/>
            <a:ext cx="12138714" cy="6866834"/>
          </a:xfrm>
          <a:prstGeom prst="rect">
            <a:avLst/>
          </a:prstGeom>
        </p:spPr>
      </p:pic>
      <p:grpSp>
        <p:nvGrpSpPr>
          <p:cNvPr id="2" name="Gruppieren 1">
            <a:extLst>
              <a:ext uri="{FF2B5EF4-FFF2-40B4-BE49-F238E27FC236}">
                <a16:creationId xmlns:a16="http://schemas.microsoft.com/office/drawing/2014/main" id="{F25153A5-E24A-C0BD-27A9-E6104B10ADA2}"/>
              </a:ext>
            </a:extLst>
          </p:cNvPr>
          <p:cNvGrpSpPr/>
          <p:nvPr/>
        </p:nvGrpSpPr>
        <p:grpSpPr>
          <a:xfrm>
            <a:off x="10992371" y="5536734"/>
            <a:ext cx="1219590" cy="1217938"/>
            <a:chOff x="8250138" y="1385337"/>
            <a:chExt cx="3808740" cy="3784229"/>
          </a:xfrm>
        </p:grpSpPr>
        <p:pic>
          <p:nvPicPr>
            <p:cNvPr id="5" name="Grafik 4" descr="Ein Bild, das Kunst, Grafiken, Zeichnung, Kreativität enthält.&#10;&#10;Beschreibung automatisch generiert.">
              <a:extLst>
                <a:ext uri="{FF2B5EF4-FFF2-40B4-BE49-F238E27FC236}">
                  <a16:creationId xmlns:a16="http://schemas.microsoft.com/office/drawing/2014/main" id="{90660346-2045-44B8-90CE-80F92476A0CA}"/>
                </a:ext>
              </a:extLst>
            </p:cNvPr>
            <p:cNvPicPr>
              <a:picLocks noChangeAspect="1"/>
            </p:cNvPicPr>
            <p:nvPr/>
          </p:nvPicPr>
          <p:blipFill>
            <a:blip r:embed="rId6"/>
            <a:stretch>
              <a:fillRect/>
            </a:stretch>
          </p:blipFill>
          <p:spPr>
            <a:xfrm>
              <a:off x="8250138" y="1385337"/>
              <a:ext cx="3808740" cy="3564404"/>
            </a:xfrm>
            <a:prstGeom prst="rect">
              <a:avLst/>
            </a:prstGeom>
          </p:spPr>
        </p:pic>
        <p:pic>
          <p:nvPicPr>
            <p:cNvPr id="7" name="Grafik 6" descr="Ein Bild, das Schrift, Text, Grafiken, Schwarz enthält.&#10;&#10;Beschreibung automatisch generiert.">
              <a:extLst>
                <a:ext uri="{FF2B5EF4-FFF2-40B4-BE49-F238E27FC236}">
                  <a16:creationId xmlns:a16="http://schemas.microsoft.com/office/drawing/2014/main" id="{8A743F47-C7FD-69B9-36C3-C1BB3E581D0A}"/>
                </a:ext>
              </a:extLst>
            </p:cNvPr>
            <p:cNvPicPr>
              <a:picLocks noChangeAspect="1"/>
            </p:cNvPicPr>
            <p:nvPr/>
          </p:nvPicPr>
          <p:blipFill>
            <a:blip r:embed="rId7"/>
            <a:stretch>
              <a:fillRect/>
            </a:stretch>
          </p:blipFill>
          <p:spPr>
            <a:xfrm>
              <a:off x="8469800" y="4221176"/>
              <a:ext cx="3369281" cy="948390"/>
            </a:xfrm>
            <a:prstGeom prst="rect">
              <a:avLst/>
            </a:prstGeom>
          </p:spPr>
        </p:pic>
      </p:grpSp>
    </p:spTree>
    <p:extLst>
      <p:ext uri="{BB962C8B-B14F-4D97-AF65-F5344CB8AC3E}">
        <p14:creationId xmlns:p14="http://schemas.microsoft.com/office/powerpoint/2010/main" val="3217434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F6C207-E049-41C9-B263-CB3261B191F3}">
  <we:reference id="wa200005566" version="3.0.0.1" store="de-DE" storeType="OMEX"/>
  <we:alternateReferences>
    <we:reference id="wa200005566" version="3.0.0.1"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1666</Words>
  <Application>Microsoft Office PowerPoint</Application>
  <PresentationFormat>Breitbild</PresentationFormat>
  <Paragraphs>305</Paragraphs>
  <Slides>42</Slides>
  <Notes>25</Notes>
  <HiddenSlides>1</HiddenSlides>
  <MMClips>5</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42</vt:i4>
      </vt:variant>
    </vt:vector>
  </HeadingPairs>
  <TitlesOfParts>
    <vt:vector size="52" baseType="lpstr">
      <vt:lpstr>Arial</vt:lpstr>
      <vt:lpstr>Calibri</vt:lpstr>
      <vt:lpstr>Calibri Light</vt:lpstr>
      <vt:lpstr>Comic Sans MS</vt:lpstr>
      <vt:lpstr>El Messiri</vt:lpstr>
      <vt:lpstr>Imprint MT Shadow</vt:lpstr>
      <vt:lpstr>Noto sans</vt:lpstr>
      <vt:lpstr>Source Sans Pro</vt:lpstr>
      <vt:lpstr>Wingdings</vt:lpstr>
      <vt:lpstr>Larissa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But What If You Want More?</vt:lpstr>
      <vt:lpstr>PowerPoint-Präsentation</vt:lpstr>
      <vt:lpstr>PowerPoint-Präsentation</vt:lpstr>
      <vt:lpstr>PowerPoint-Präsentation</vt:lpstr>
      <vt:lpstr>Pricing</vt:lpstr>
      <vt:lpstr>Contact Us</vt:lpstr>
      <vt:lpstr>PowerPoint-Präsentation</vt:lpstr>
      <vt:lpstr>PowerPoint-Präsentation</vt:lpstr>
      <vt:lpstr>Behind The Scenes Content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R² - Genauigkeit</vt:lpstr>
      <vt:lpstr>Erkenntnisse</vt:lpstr>
      <vt:lpstr>Modelle</vt:lpstr>
      <vt:lpstr>Ablauf</vt:lpstr>
      <vt:lpstr>Beispielszeitungsartikel</vt:lpstr>
      <vt:lpstr>Web Scraping</vt:lpstr>
      <vt:lpstr>Ablauf</vt:lpstr>
      <vt:lpstr>Studien der MLP zufolge wichtige Features</vt:lpstr>
      <vt:lpstr>Ablauf</vt:lpstr>
      <vt:lpstr>Finanzielles Modellieren</vt:lpstr>
      <vt:lpstr>Ablauf</vt:lpstr>
      <vt:lpstr>Evaluation der Modelle</vt:lpstr>
      <vt:lpstr>Ablauf</vt:lpstr>
      <vt:lpstr>PowerPoint-Präsentation</vt:lpstr>
      <vt:lpstr>Vielen Dank für Eure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Greif, Michael  SH/HZA-HAADD</cp:lastModifiedBy>
  <cp:revision>6</cp:revision>
  <dcterms:created xsi:type="dcterms:W3CDTF">2024-01-18T19:48:43Z</dcterms:created>
  <dcterms:modified xsi:type="dcterms:W3CDTF">2024-01-24T12:05:25Z</dcterms:modified>
</cp:coreProperties>
</file>